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58" r:id="rId4"/>
    <p:sldId id="294" r:id="rId5"/>
    <p:sldId id="291" r:id="rId6"/>
    <p:sldId id="292" r:id="rId7"/>
    <p:sldId id="293" r:id="rId8"/>
    <p:sldId id="259" r:id="rId9"/>
    <p:sldId id="261" r:id="rId10"/>
    <p:sldId id="264" r:id="rId11"/>
    <p:sldId id="263" r:id="rId12"/>
    <p:sldId id="265" r:id="rId13"/>
    <p:sldId id="266" r:id="rId14"/>
    <p:sldId id="267" r:id="rId15"/>
    <p:sldId id="268" r:id="rId16"/>
    <p:sldId id="282" r:id="rId17"/>
    <p:sldId id="272" r:id="rId18"/>
    <p:sldId id="283" r:id="rId19"/>
    <p:sldId id="284" r:id="rId20"/>
    <p:sldId id="280" r:id="rId21"/>
    <p:sldId id="281" r:id="rId22"/>
    <p:sldId id="285" r:id="rId23"/>
    <p:sldId id="286" r:id="rId24"/>
    <p:sldId id="287" r:id="rId25"/>
    <p:sldId id="288" r:id="rId26"/>
    <p:sldId id="273" r:id="rId27"/>
    <p:sldId id="274" r:id="rId28"/>
    <p:sldId id="269" r:id="rId29"/>
    <p:sldId id="289" r:id="rId30"/>
    <p:sldId id="270" r:id="rId31"/>
    <p:sldId id="295" r:id="rId32"/>
    <p:sldId id="290" r:id="rId33"/>
    <p:sldId id="2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05/8/layout/default" loCatId="list" qsTypeId="urn:microsoft.com/office/officeart/2005/8/quickstyle/3d3" qsCatId="3D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/>
      <dgm:spPr/>
      <dgm:t>
        <a:bodyPr/>
        <a:lstStyle/>
        <a:p>
          <a:endParaRPr lang="en-US"/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/>
      <dgm:spPr/>
      <dgm:t>
        <a:bodyPr/>
        <a:lstStyle/>
        <a:p>
          <a:endParaRPr lang="en-US"/>
        </a:p>
      </dgm:t>
    </dgm:pt>
    <dgm:pt modelId="{AA710060-EE4A-44B7-B953-52072F60736D}">
      <dgm:prSet/>
      <dgm:spPr/>
      <dgm:t>
        <a:bodyPr/>
        <a:lstStyle/>
        <a:p>
          <a:r>
            <a:rPr lang="en-US"/>
            <a:t>Preparing the Dataset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/>
      <dgm:spPr/>
      <dgm:t>
        <a:bodyPr/>
        <a:lstStyle/>
        <a:p>
          <a:endParaRPr lang="en-US"/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Model Selection / Tuning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/>
      <dgm:spPr/>
      <dgm:t>
        <a:bodyPr/>
        <a:lstStyle/>
        <a:p>
          <a:endParaRPr lang="en-US"/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/>
      <dgm:spPr/>
      <dgm:t>
        <a:bodyPr/>
        <a:lstStyle/>
        <a:p>
          <a:endParaRPr lang="en-US"/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/>
      <dgm:spPr/>
      <dgm:t>
        <a:bodyPr/>
        <a:lstStyle/>
        <a:p>
          <a:endParaRPr lang="en-US"/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/>
      <dgm:spPr/>
      <dgm:t>
        <a:bodyPr/>
        <a:lstStyle/>
        <a:p>
          <a:endParaRPr lang="en-US"/>
        </a:p>
      </dgm:t>
    </dgm:pt>
    <dgm:pt modelId="{26B7034C-F4D4-48C9-A360-9A535281E3B3}" type="pres">
      <dgm:prSet presAssocID="{4856B1B3-47DB-4A87-9582-D5E1FABA0169}" presName="diagram" presStyleCnt="0">
        <dgm:presLayoutVars>
          <dgm:dir/>
          <dgm:resizeHandles val="exact"/>
        </dgm:presLayoutVars>
      </dgm:prSet>
      <dgm:spPr/>
    </dgm:pt>
    <dgm:pt modelId="{4E5948A2-A7FE-4A53-8206-F097C6B37726}" type="pres">
      <dgm:prSet presAssocID="{62C0E65E-825F-4C23-99F0-ADCE81B849A6}" presName="node" presStyleLbl="node1" presStyleIdx="0" presStyleCnt="7">
        <dgm:presLayoutVars>
          <dgm:bulletEnabled val="1"/>
        </dgm:presLayoutVars>
      </dgm:prSet>
      <dgm:spPr/>
    </dgm:pt>
    <dgm:pt modelId="{5EA02E5B-BD17-483D-9883-6AEA8AE405D1}" type="pres">
      <dgm:prSet presAssocID="{9C88AD27-E699-4B89-BC22-B5E5B4BB107A}" presName="sibTrans" presStyleCnt="0"/>
      <dgm:spPr/>
    </dgm:pt>
    <dgm:pt modelId="{DEBCC181-E842-4922-8876-2F14ED4D0EE4}" type="pres">
      <dgm:prSet presAssocID="{1B7C7CF6-CFD2-464A-9FFA-B94BDB965392}" presName="node" presStyleLbl="node1" presStyleIdx="1" presStyleCnt="7">
        <dgm:presLayoutVars>
          <dgm:bulletEnabled val="1"/>
        </dgm:presLayoutVars>
      </dgm:prSet>
      <dgm:spPr/>
    </dgm:pt>
    <dgm:pt modelId="{CC76717B-644F-40B5-A24E-0DFED4ADFA08}" type="pres">
      <dgm:prSet presAssocID="{37961824-1F74-43D1-8ABD-647A4B50F2F3}" presName="sibTrans" presStyleCnt="0"/>
      <dgm:spPr/>
    </dgm:pt>
    <dgm:pt modelId="{D78CB2E2-BFF8-48EA-8C76-797B5EDEA49B}" type="pres">
      <dgm:prSet presAssocID="{AA710060-EE4A-44B7-B953-52072F60736D}" presName="node" presStyleLbl="node1" presStyleIdx="2" presStyleCnt="7">
        <dgm:presLayoutVars>
          <dgm:bulletEnabled val="1"/>
        </dgm:presLayoutVars>
      </dgm:prSet>
      <dgm:spPr/>
    </dgm:pt>
    <dgm:pt modelId="{F534B4E3-0926-4E53-BF33-ACFE24FFB291}" type="pres">
      <dgm:prSet presAssocID="{80D159FC-8E79-446F-909E-5A2B85E07F72}" presName="sibTrans" presStyleCnt="0"/>
      <dgm:spPr/>
    </dgm:pt>
    <dgm:pt modelId="{86053866-E319-4A1B-BA14-42F3A1084801}" type="pres">
      <dgm:prSet presAssocID="{F895063E-6D23-4461-B3A8-0B9E949C03D0}" presName="node" presStyleLbl="node1" presStyleIdx="3" presStyleCnt="7">
        <dgm:presLayoutVars>
          <dgm:bulletEnabled val="1"/>
        </dgm:presLayoutVars>
      </dgm:prSet>
      <dgm:spPr/>
    </dgm:pt>
    <dgm:pt modelId="{596BE759-2C0C-4F92-9125-C97AB2E8DAA9}" type="pres">
      <dgm:prSet presAssocID="{F665A828-9964-449E-8EC3-E0E237FBDC38}" presName="sibTrans" presStyleCnt="0"/>
      <dgm:spPr/>
    </dgm:pt>
    <dgm:pt modelId="{8D62D233-F55F-42C5-91C8-9279A0E66037}" type="pres">
      <dgm:prSet presAssocID="{5EDC030D-6F75-4DFB-877F-025006AD074E}" presName="node" presStyleLbl="node1" presStyleIdx="4" presStyleCnt="7">
        <dgm:presLayoutVars>
          <dgm:bulletEnabled val="1"/>
        </dgm:presLayoutVars>
      </dgm:prSet>
      <dgm:spPr/>
    </dgm:pt>
    <dgm:pt modelId="{6CE2BEF7-BB28-4983-9EE2-0806F4AD1225}" type="pres">
      <dgm:prSet presAssocID="{37E0AB9B-F009-4C91-98C1-FDB5ECE87352}" presName="sibTrans" presStyleCnt="0"/>
      <dgm:spPr/>
    </dgm:pt>
    <dgm:pt modelId="{BF900073-0D9A-4EC5-9D37-7F7C8A07D42C}" type="pres">
      <dgm:prSet presAssocID="{87124540-09BB-4599-AF23-5F3894BFC989}" presName="node" presStyleLbl="node1" presStyleIdx="5" presStyleCnt="7">
        <dgm:presLayoutVars>
          <dgm:bulletEnabled val="1"/>
        </dgm:presLayoutVars>
      </dgm:prSet>
      <dgm:spPr/>
    </dgm:pt>
    <dgm:pt modelId="{0DFE01DA-A3BE-4BD0-AA76-B1880C204CF5}" type="pres">
      <dgm:prSet presAssocID="{8584C1B6-40BF-4B09-8C16-A8C00D6E9344}" presName="sibTrans" presStyleCnt="0"/>
      <dgm:spPr/>
    </dgm:pt>
    <dgm:pt modelId="{A1E15A19-A94E-43A6-A266-C13ED56B0F19}" type="pres">
      <dgm:prSet presAssocID="{F2F561B7-4891-4F42-9F20-440DC0A4B346}" presName="node" presStyleLbl="node1" presStyleIdx="6" presStyleCnt="7">
        <dgm:presLayoutVars>
          <dgm:bulletEnabled val="1"/>
        </dgm:presLayoutVars>
      </dgm:prSet>
      <dgm:spPr/>
    </dgm:pt>
  </dgm:ptLst>
  <dgm:cxnLst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886D4A1E-7FFC-4434-A9CC-5A0113148E42}" type="presOf" srcId="{1B7C7CF6-CFD2-464A-9FFA-B94BDB965392}" destId="{DEBCC181-E842-4922-8876-2F14ED4D0EE4}" srcOrd="0" destOrd="0" presId="urn:microsoft.com/office/officeart/2005/8/layout/default"/>
    <dgm:cxn modelId="{97013227-A4FF-4740-96AC-6C2209CAB292}" type="presOf" srcId="{5EDC030D-6F75-4DFB-877F-025006AD074E}" destId="{8D62D233-F55F-42C5-91C8-9279A0E66037}" srcOrd="0" destOrd="0" presId="urn:microsoft.com/office/officeart/2005/8/layout/default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D6C37328-C68A-455C-B91F-81A8692245C0}" type="presOf" srcId="{87124540-09BB-4599-AF23-5F3894BFC989}" destId="{BF900073-0D9A-4EC5-9D37-7F7C8A07D42C}" srcOrd="0" destOrd="0" presId="urn:microsoft.com/office/officeart/2005/8/layout/default"/>
    <dgm:cxn modelId="{CC940431-5E82-42D1-BDCA-BF0C8ED3E440}" type="presOf" srcId="{62C0E65E-825F-4C23-99F0-ADCE81B849A6}" destId="{4E5948A2-A7FE-4A53-8206-F097C6B37726}" srcOrd="0" destOrd="0" presId="urn:microsoft.com/office/officeart/2005/8/layout/default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1481F9E2-2633-4D0B-A850-29D3A7545001}" type="presOf" srcId="{F2F561B7-4891-4F42-9F20-440DC0A4B346}" destId="{A1E15A19-A94E-43A6-A266-C13ED56B0F19}" srcOrd="0" destOrd="0" presId="urn:microsoft.com/office/officeart/2005/8/layout/default"/>
    <dgm:cxn modelId="{943A0BE4-591D-45DD-B249-AC3C402EAF5C}" type="presOf" srcId="{F895063E-6D23-4461-B3A8-0B9E949C03D0}" destId="{86053866-E319-4A1B-BA14-42F3A1084801}" srcOrd="0" destOrd="0" presId="urn:microsoft.com/office/officeart/2005/8/layout/default"/>
    <dgm:cxn modelId="{22E067E4-40AB-4C3A-BB72-B89DC0B4C386}" type="presOf" srcId="{4856B1B3-47DB-4A87-9582-D5E1FABA0169}" destId="{26B7034C-F4D4-48C9-A360-9A535281E3B3}" srcOrd="0" destOrd="0" presId="urn:microsoft.com/office/officeart/2005/8/layout/default"/>
    <dgm:cxn modelId="{227E20F4-DB56-40B0-93E0-A107C68F4E44}" type="presOf" srcId="{AA710060-EE4A-44B7-B953-52072F60736D}" destId="{D78CB2E2-BFF8-48EA-8C76-797B5EDEA49B}" srcOrd="0" destOrd="0" presId="urn:microsoft.com/office/officeart/2005/8/layout/default"/>
    <dgm:cxn modelId="{8E4E5F0A-6C09-4DD4-918E-249E3D208F12}" type="presParOf" srcId="{26B7034C-F4D4-48C9-A360-9A535281E3B3}" destId="{4E5948A2-A7FE-4A53-8206-F097C6B37726}" srcOrd="0" destOrd="0" presId="urn:microsoft.com/office/officeart/2005/8/layout/default"/>
    <dgm:cxn modelId="{6DE0F5FC-CA53-47BC-B7FF-BB5724245317}" type="presParOf" srcId="{26B7034C-F4D4-48C9-A360-9A535281E3B3}" destId="{5EA02E5B-BD17-483D-9883-6AEA8AE405D1}" srcOrd="1" destOrd="0" presId="urn:microsoft.com/office/officeart/2005/8/layout/default"/>
    <dgm:cxn modelId="{1CE4C5F1-64E2-4D30-B66A-F7527E9E8C78}" type="presParOf" srcId="{26B7034C-F4D4-48C9-A360-9A535281E3B3}" destId="{DEBCC181-E842-4922-8876-2F14ED4D0EE4}" srcOrd="2" destOrd="0" presId="urn:microsoft.com/office/officeart/2005/8/layout/default"/>
    <dgm:cxn modelId="{B2B04A59-2BD4-40AB-8BB0-7EF293D004EE}" type="presParOf" srcId="{26B7034C-F4D4-48C9-A360-9A535281E3B3}" destId="{CC76717B-644F-40B5-A24E-0DFED4ADFA08}" srcOrd="3" destOrd="0" presId="urn:microsoft.com/office/officeart/2005/8/layout/default"/>
    <dgm:cxn modelId="{9429E2EC-8523-494C-9A0D-748FADD03EEE}" type="presParOf" srcId="{26B7034C-F4D4-48C9-A360-9A535281E3B3}" destId="{D78CB2E2-BFF8-48EA-8C76-797B5EDEA49B}" srcOrd="4" destOrd="0" presId="urn:microsoft.com/office/officeart/2005/8/layout/default"/>
    <dgm:cxn modelId="{C1FDC53A-936D-4D77-82B3-DD5A080D7842}" type="presParOf" srcId="{26B7034C-F4D4-48C9-A360-9A535281E3B3}" destId="{F534B4E3-0926-4E53-BF33-ACFE24FFB291}" srcOrd="5" destOrd="0" presId="urn:microsoft.com/office/officeart/2005/8/layout/default"/>
    <dgm:cxn modelId="{921DB2BE-A616-4534-99A1-116CDF9C76C7}" type="presParOf" srcId="{26B7034C-F4D4-48C9-A360-9A535281E3B3}" destId="{86053866-E319-4A1B-BA14-42F3A1084801}" srcOrd="6" destOrd="0" presId="urn:microsoft.com/office/officeart/2005/8/layout/default"/>
    <dgm:cxn modelId="{FED3A227-812E-4E6B-8280-FC8EE22C6040}" type="presParOf" srcId="{26B7034C-F4D4-48C9-A360-9A535281E3B3}" destId="{596BE759-2C0C-4F92-9125-C97AB2E8DAA9}" srcOrd="7" destOrd="0" presId="urn:microsoft.com/office/officeart/2005/8/layout/default"/>
    <dgm:cxn modelId="{CCECE323-0CC2-4CF2-A954-98C2C4E5627E}" type="presParOf" srcId="{26B7034C-F4D4-48C9-A360-9A535281E3B3}" destId="{8D62D233-F55F-42C5-91C8-9279A0E66037}" srcOrd="8" destOrd="0" presId="urn:microsoft.com/office/officeart/2005/8/layout/default"/>
    <dgm:cxn modelId="{976CA68B-5D7C-445D-B145-0E68EF665E0F}" type="presParOf" srcId="{26B7034C-F4D4-48C9-A360-9A535281E3B3}" destId="{6CE2BEF7-BB28-4983-9EE2-0806F4AD1225}" srcOrd="9" destOrd="0" presId="urn:microsoft.com/office/officeart/2005/8/layout/default"/>
    <dgm:cxn modelId="{652D664A-A6AC-4E9B-AB92-4AFEC389D9F1}" type="presParOf" srcId="{26B7034C-F4D4-48C9-A360-9A535281E3B3}" destId="{BF900073-0D9A-4EC5-9D37-7F7C8A07D42C}" srcOrd="10" destOrd="0" presId="urn:microsoft.com/office/officeart/2005/8/layout/default"/>
    <dgm:cxn modelId="{341A0E50-03C5-4908-8B77-4A4FD9C5DAF7}" type="presParOf" srcId="{26B7034C-F4D4-48C9-A360-9A535281E3B3}" destId="{0DFE01DA-A3BE-4BD0-AA76-B1880C204CF5}" srcOrd="11" destOrd="0" presId="urn:microsoft.com/office/officeart/2005/8/layout/default"/>
    <dgm:cxn modelId="{6F70CD04-DCEF-467F-9D3A-171A54324755}" type="presParOf" srcId="{26B7034C-F4D4-48C9-A360-9A535281E3B3}" destId="{A1E15A19-A94E-43A6-A266-C13ED56B0F19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08DC25-635E-4613-9FE4-C6B584351AF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56545E44-460D-46A7-8B7E-3EE0A54175EA}">
      <dgm:prSet/>
      <dgm:spPr/>
      <dgm:t>
        <a:bodyPr/>
        <a:lstStyle/>
        <a:p>
          <a:r>
            <a:rPr lang="en-US" dirty="0"/>
            <a:t>- Confirmed</a:t>
          </a:r>
        </a:p>
      </dgm:t>
    </dgm:pt>
    <dgm:pt modelId="{57890BF3-2806-43D2-B86F-50CFE53AD83D}" type="parTrans" cxnId="{6D4CAF6C-A53E-400B-BF72-201F7B023CB6}">
      <dgm:prSet/>
      <dgm:spPr/>
      <dgm:t>
        <a:bodyPr/>
        <a:lstStyle/>
        <a:p>
          <a:endParaRPr lang="en-US"/>
        </a:p>
      </dgm:t>
    </dgm:pt>
    <dgm:pt modelId="{FC291780-A4B5-47CD-A99B-A4868774C4D5}" type="sibTrans" cxnId="{6D4CAF6C-A53E-400B-BF72-201F7B023CB6}">
      <dgm:prSet/>
      <dgm:spPr/>
      <dgm:t>
        <a:bodyPr/>
        <a:lstStyle/>
        <a:p>
          <a:endParaRPr lang="en-US"/>
        </a:p>
      </dgm:t>
    </dgm:pt>
    <dgm:pt modelId="{70076812-F626-4D0E-996C-74A20EAFDDE6}">
      <dgm:prSet/>
      <dgm:spPr/>
      <dgm:t>
        <a:bodyPr/>
        <a:lstStyle/>
        <a:p>
          <a:r>
            <a:rPr lang="en-US"/>
            <a:t>- False Positive</a:t>
          </a:r>
        </a:p>
      </dgm:t>
    </dgm:pt>
    <dgm:pt modelId="{564FD53F-7E5E-4367-A636-AD8C5D7CA629}" type="parTrans" cxnId="{AB35ADB6-DF92-490F-9F90-FC61B0C3A6E1}">
      <dgm:prSet/>
      <dgm:spPr/>
      <dgm:t>
        <a:bodyPr/>
        <a:lstStyle/>
        <a:p>
          <a:endParaRPr lang="en-US"/>
        </a:p>
      </dgm:t>
    </dgm:pt>
    <dgm:pt modelId="{226CC5CA-3813-40AE-B979-E87A0DB64F14}" type="sibTrans" cxnId="{AB35ADB6-DF92-490F-9F90-FC61B0C3A6E1}">
      <dgm:prSet/>
      <dgm:spPr/>
      <dgm:t>
        <a:bodyPr/>
        <a:lstStyle/>
        <a:p>
          <a:endParaRPr lang="en-US"/>
        </a:p>
      </dgm:t>
    </dgm:pt>
    <dgm:pt modelId="{58A3403B-9EBB-43F7-B1AC-AFEE3F5DBB31}">
      <dgm:prSet/>
      <dgm:spPr/>
      <dgm:t>
        <a:bodyPr/>
        <a:lstStyle/>
        <a:p>
          <a:r>
            <a:rPr lang="en-US"/>
            <a:t>- Candidate</a:t>
          </a:r>
        </a:p>
      </dgm:t>
    </dgm:pt>
    <dgm:pt modelId="{A4BE9BF6-1576-49F4-90DC-3EB1D94BC03C}" type="parTrans" cxnId="{193C83D2-F517-43A9-A680-EF95B324DBFF}">
      <dgm:prSet/>
      <dgm:spPr/>
      <dgm:t>
        <a:bodyPr/>
        <a:lstStyle/>
        <a:p>
          <a:endParaRPr lang="en-US"/>
        </a:p>
      </dgm:t>
    </dgm:pt>
    <dgm:pt modelId="{51269537-6092-4AE4-A55A-7F96ED08DB7A}" type="sibTrans" cxnId="{193C83D2-F517-43A9-A680-EF95B324DBFF}">
      <dgm:prSet/>
      <dgm:spPr/>
      <dgm:t>
        <a:bodyPr/>
        <a:lstStyle/>
        <a:p>
          <a:endParaRPr lang="en-US"/>
        </a:p>
      </dgm:t>
    </dgm:pt>
    <dgm:pt modelId="{0F481EC3-CD6A-4D07-8A8A-53EFEC06AF4A}" type="pres">
      <dgm:prSet presAssocID="{4008DC25-635E-4613-9FE4-C6B584351AF3}" presName="linear" presStyleCnt="0">
        <dgm:presLayoutVars>
          <dgm:animLvl val="lvl"/>
          <dgm:resizeHandles val="exact"/>
        </dgm:presLayoutVars>
      </dgm:prSet>
      <dgm:spPr/>
    </dgm:pt>
    <dgm:pt modelId="{0071932A-FC7A-443B-87F7-A82CDE3632E8}" type="pres">
      <dgm:prSet presAssocID="{56545E44-460D-46A7-8B7E-3EE0A54175EA}" presName="parentText" presStyleLbl="node1" presStyleIdx="0" presStyleCnt="3" custLinFactNeighborX="-889" custLinFactNeighborY="-16536">
        <dgm:presLayoutVars>
          <dgm:chMax val="0"/>
          <dgm:bulletEnabled val="1"/>
        </dgm:presLayoutVars>
      </dgm:prSet>
      <dgm:spPr/>
    </dgm:pt>
    <dgm:pt modelId="{FD7298DF-60A5-4A4E-AF4A-A847FDCE0082}" type="pres">
      <dgm:prSet presAssocID="{FC291780-A4B5-47CD-A99B-A4868774C4D5}" presName="spacer" presStyleCnt="0"/>
      <dgm:spPr/>
    </dgm:pt>
    <dgm:pt modelId="{E3D411EB-BB10-417F-BAAE-2A8BE8128787}" type="pres">
      <dgm:prSet presAssocID="{70076812-F626-4D0E-996C-74A20EAFDDE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318A158-132E-4AD6-8FFA-927C8BA394EC}" type="pres">
      <dgm:prSet presAssocID="{226CC5CA-3813-40AE-B979-E87A0DB64F14}" presName="spacer" presStyleCnt="0"/>
      <dgm:spPr/>
    </dgm:pt>
    <dgm:pt modelId="{A6667ECF-EFB4-41CB-A633-6BD5AA924771}" type="pres">
      <dgm:prSet presAssocID="{58A3403B-9EBB-43F7-B1AC-AFEE3F5DBB3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FBEB701-92F8-4B76-AB39-5A14F1CCBCCC}" type="presOf" srcId="{58A3403B-9EBB-43F7-B1AC-AFEE3F5DBB31}" destId="{A6667ECF-EFB4-41CB-A633-6BD5AA924771}" srcOrd="0" destOrd="0" presId="urn:microsoft.com/office/officeart/2005/8/layout/vList2"/>
    <dgm:cxn modelId="{6D4CAF6C-A53E-400B-BF72-201F7B023CB6}" srcId="{4008DC25-635E-4613-9FE4-C6B584351AF3}" destId="{56545E44-460D-46A7-8B7E-3EE0A54175EA}" srcOrd="0" destOrd="0" parTransId="{57890BF3-2806-43D2-B86F-50CFE53AD83D}" sibTransId="{FC291780-A4B5-47CD-A99B-A4868774C4D5}"/>
    <dgm:cxn modelId="{76ECCA8A-6361-4012-8CC8-67553DF54D5F}" type="presOf" srcId="{70076812-F626-4D0E-996C-74A20EAFDDE6}" destId="{E3D411EB-BB10-417F-BAAE-2A8BE8128787}" srcOrd="0" destOrd="0" presId="urn:microsoft.com/office/officeart/2005/8/layout/vList2"/>
    <dgm:cxn modelId="{3E109598-0EC8-4555-A360-C14BC14C2077}" type="presOf" srcId="{4008DC25-635E-4613-9FE4-C6B584351AF3}" destId="{0F481EC3-CD6A-4D07-8A8A-53EFEC06AF4A}" srcOrd="0" destOrd="0" presId="urn:microsoft.com/office/officeart/2005/8/layout/vList2"/>
    <dgm:cxn modelId="{60F2CB9C-7890-45B7-BC4C-F375096EF635}" type="presOf" srcId="{56545E44-460D-46A7-8B7E-3EE0A54175EA}" destId="{0071932A-FC7A-443B-87F7-A82CDE3632E8}" srcOrd="0" destOrd="0" presId="urn:microsoft.com/office/officeart/2005/8/layout/vList2"/>
    <dgm:cxn modelId="{AB35ADB6-DF92-490F-9F90-FC61B0C3A6E1}" srcId="{4008DC25-635E-4613-9FE4-C6B584351AF3}" destId="{70076812-F626-4D0E-996C-74A20EAFDDE6}" srcOrd="1" destOrd="0" parTransId="{564FD53F-7E5E-4367-A636-AD8C5D7CA629}" sibTransId="{226CC5CA-3813-40AE-B979-E87A0DB64F14}"/>
    <dgm:cxn modelId="{193C83D2-F517-43A9-A680-EF95B324DBFF}" srcId="{4008DC25-635E-4613-9FE4-C6B584351AF3}" destId="{58A3403B-9EBB-43F7-B1AC-AFEE3F5DBB31}" srcOrd="2" destOrd="0" parTransId="{A4BE9BF6-1576-49F4-90DC-3EB1D94BC03C}" sibTransId="{51269537-6092-4AE4-A55A-7F96ED08DB7A}"/>
    <dgm:cxn modelId="{0F7DE18B-8C20-4ABF-84DA-137A68565F32}" type="presParOf" srcId="{0F481EC3-CD6A-4D07-8A8A-53EFEC06AF4A}" destId="{0071932A-FC7A-443B-87F7-A82CDE3632E8}" srcOrd="0" destOrd="0" presId="urn:microsoft.com/office/officeart/2005/8/layout/vList2"/>
    <dgm:cxn modelId="{03B9CD96-FAB4-4F58-8E05-7C58F529E08B}" type="presParOf" srcId="{0F481EC3-CD6A-4D07-8A8A-53EFEC06AF4A}" destId="{FD7298DF-60A5-4A4E-AF4A-A847FDCE0082}" srcOrd="1" destOrd="0" presId="urn:microsoft.com/office/officeart/2005/8/layout/vList2"/>
    <dgm:cxn modelId="{8A92D136-472C-4E7A-8B1C-0421FBBA7ED9}" type="presParOf" srcId="{0F481EC3-CD6A-4D07-8A8A-53EFEC06AF4A}" destId="{E3D411EB-BB10-417F-BAAE-2A8BE8128787}" srcOrd="2" destOrd="0" presId="urn:microsoft.com/office/officeart/2005/8/layout/vList2"/>
    <dgm:cxn modelId="{0AE769E9-436B-4A85-BDAB-DB39D082AE60}" type="presParOf" srcId="{0F481EC3-CD6A-4D07-8A8A-53EFEC06AF4A}" destId="{A318A158-132E-4AD6-8FFA-927C8BA394EC}" srcOrd="3" destOrd="0" presId="urn:microsoft.com/office/officeart/2005/8/layout/vList2"/>
    <dgm:cxn modelId="{9E0A541F-C267-4B81-8B32-65953B1ADC83}" type="presParOf" srcId="{0F481EC3-CD6A-4D07-8A8A-53EFEC06AF4A}" destId="{A6667ECF-EFB4-41CB-A633-6BD5AA92477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0AE7F48-9035-4E11-B54E-453B1F6D13BB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4ECDF9FE-D8DC-4D7B-917E-E13A989BDD4A}">
      <dgm:prSet/>
      <dgm:spPr/>
      <dgm:t>
        <a:bodyPr/>
        <a:lstStyle/>
        <a:p>
          <a:r>
            <a:rPr lang="en-US"/>
            <a:t>5 Clusters</a:t>
          </a:r>
        </a:p>
      </dgm:t>
    </dgm:pt>
    <dgm:pt modelId="{7359F5CC-B293-46BC-954F-293CF05E494E}" type="parTrans" cxnId="{260D019B-8904-4F9E-BA4E-0902091D1DC8}">
      <dgm:prSet/>
      <dgm:spPr/>
      <dgm:t>
        <a:bodyPr/>
        <a:lstStyle/>
        <a:p>
          <a:endParaRPr lang="en-US"/>
        </a:p>
      </dgm:t>
    </dgm:pt>
    <dgm:pt modelId="{927EEF71-148B-43DE-B179-8F12A7962BB0}" type="sibTrans" cxnId="{260D019B-8904-4F9E-BA4E-0902091D1DC8}">
      <dgm:prSet/>
      <dgm:spPr/>
      <dgm:t>
        <a:bodyPr/>
        <a:lstStyle/>
        <a:p>
          <a:endParaRPr lang="en-US"/>
        </a:p>
      </dgm:t>
    </dgm:pt>
    <dgm:pt modelId="{CF096F73-7289-4D11-A6D9-44BBF6F1ACD2}">
      <dgm:prSet/>
      <dgm:spPr/>
      <dgm:t>
        <a:bodyPr/>
        <a:lstStyle/>
        <a:p>
          <a:r>
            <a:rPr lang="en-US"/>
            <a:t>15 Clusters</a:t>
          </a:r>
        </a:p>
      </dgm:t>
    </dgm:pt>
    <dgm:pt modelId="{82DFFCE9-A761-45DC-8BB1-291439831BEF}" type="parTrans" cxnId="{39ED2478-DF19-4368-B50B-C71B8EE884F4}">
      <dgm:prSet/>
      <dgm:spPr/>
      <dgm:t>
        <a:bodyPr/>
        <a:lstStyle/>
        <a:p>
          <a:endParaRPr lang="en-US"/>
        </a:p>
      </dgm:t>
    </dgm:pt>
    <dgm:pt modelId="{6C016636-3FBF-492A-9CFD-F6C88E70C232}" type="sibTrans" cxnId="{39ED2478-DF19-4368-B50B-C71B8EE884F4}">
      <dgm:prSet/>
      <dgm:spPr/>
      <dgm:t>
        <a:bodyPr/>
        <a:lstStyle/>
        <a:p>
          <a:endParaRPr lang="en-US"/>
        </a:p>
      </dgm:t>
    </dgm:pt>
    <dgm:pt modelId="{AB9BC2F2-3337-4943-A397-D6224B5EA6A7}" type="pres">
      <dgm:prSet presAssocID="{60AE7F48-9035-4E11-B54E-453B1F6D13BB}" presName="linear" presStyleCnt="0">
        <dgm:presLayoutVars>
          <dgm:animLvl val="lvl"/>
          <dgm:resizeHandles val="exact"/>
        </dgm:presLayoutVars>
      </dgm:prSet>
      <dgm:spPr/>
    </dgm:pt>
    <dgm:pt modelId="{6CA6D335-810D-4283-AFA8-467658534E81}" type="pres">
      <dgm:prSet presAssocID="{4ECDF9FE-D8DC-4D7B-917E-E13A989BDD4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9934EA3-F380-4E11-86BF-CB99937F3E95}" type="pres">
      <dgm:prSet presAssocID="{927EEF71-148B-43DE-B179-8F12A7962BB0}" presName="spacer" presStyleCnt="0"/>
      <dgm:spPr/>
    </dgm:pt>
    <dgm:pt modelId="{92D0C629-9CF3-4128-848F-6B8C365CAC0B}" type="pres">
      <dgm:prSet presAssocID="{CF096F73-7289-4D11-A6D9-44BBF6F1ACD2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21D9D46F-D5A5-474F-BD2E-434D7FA8E279}" type="presOf" srcId="{CF096F73-7289-4D11-A6D9-44BBF6F1ACD2}" destId="{92D0C629-9CF3-4128-848F-6B8C365CAC0B}" srcOrd="0" destOrd="0" presId="urn:microsoft.com/office/officeart/2005/8/layout/vList2"/>
    <dgm:cxn modelId="{4C14C657-9D07-4B04-889C-CAF2C139B3CF}" type="presOf" srcId="{4ECDF9FE-D8DC-4D7B-917E-E13A989BDD4A}" destId="{6CA6D335-810D-4283-AFA8-467658534E81}" srcOrd="0" destOrd="0" presId="urn:microsoft.com/office/officeart/2005/8/layout/vList2"/>
    <dgm:cxn modelId="{39ED2478-DF19-4368-B50B-C71B8EE884F4}" srcId="{60AE7F48-9035-4E11-B54E-453B1F6D13BB}" destId="{CF096F73-7289-4D11-A6D9-44BBF6F1ACD2}" srcOrd="1" destOrd="0" parTransId="{82DFFCE9-A761-45DC-8BB1-291439831BEF}" sibTransId="{6C016636-3FBF-492A-9CFD-F6C88E70C232}"/>
    <dgm:cxn modelId="{B6CBEB93-FCDB-4947-B34B-6125B14DE335}" type="presOf" srcId="{60AE7F48-9035-4E11-B54E-453B1F6D13BB}" destId="{AB9BC2F2-3337-4943-A397-D6224B5EA6A7}" srcOrd="0" destOrd="0" presId="urn:microsoft.com/office/officeart/2005/8/layout/vList2"/>
    <dgm:cxn modelId="{260D019B-8904-4F9E-BA4E-0902091D1DC8}" srcId="{60AE7F48-9035-4E11-B54E-453B1F6D13BB}" destId="{4ECDF9FE-D8DC-4D7B-917E-E13A989BDD4A}" srcOrd="0" destOrd="0" parTransId="{7359F5CC-B293-46BC-954F-293CF05E494E}" sibTransId="{927EEF71-148B-43DE-B179-8F12A7962BB0}"/>
    <dgm:cxn modelId="{DF5D2CC1-8EAF-4427-8072-AE5F12EEE33C}" type="presParOf" srcId="{AB9BC2F2-3337-4943-A397-D6224B5EA6A7}" destId="{6CA6D335-810D-4283-AFA8-467658534E81}" srcOrd="0" destOrd="0" presId="urn:microsoft.com/office/officeart/2005/8/layout/vList2"/>
    <dgm:cxn modelId="{88BDA770-1658-4911-8C67-ED15C82C4A29}" type="presParOf" srcId="{AB9BC2F2-3337-4943-A397-D6224B5EA6A7}" destId="{09934EA3-F380-4E11-86BF-CB99937F3E95}" srcOrd="1" destOrd="0" presId="urn:microsoft.com/office/officeart/2005/8/layout/vList2"/>
    <dgm:cxn modelId="{A4D3C9D3-C89F-412F-B260-82D964EDC756}" type="presParOf" srcId="{AB9BC2F2-3337-4943-A397-D6224B5EA6A7}" destId="{92D0C629-9CF3-4128-848F-6B8C365CAC0B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6D1447E-F168-4678-BE87-367EB69DC886}" type="doc">
      <dgm:prSet loTypeId="urn:microsoft.com/office/officeart/2005/8/layout/vList2" loCatId="list" qsTypeId="urn:microsoft.com/office/officeart/2005/8/quickstyle/3d4" qsCatId="3D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E07427A-0274-4031-B8D1-ACBEC6A7ECD7}">
      <dgm:prSet/>
      <dgm:spPr/>
      <dgm:t>
        <a:bodyPr/>
        <a:lstStyle/>
        <a:p>
          <a:r>
            <a:rPr lang="en-US" dirty="0" err="1"/>
            <a:t>KMeans</a:t>
          </a:r>
          <a:r>
            <a:rPr lang="en-US" dirty="0"/>
            <a:t> with 5 Clusters</a:t>
          </a:r>
        </a:p>
      </dgm:t>
    </dgm:pt>
    <dgm:pt modelId="{8D34FD0C-BBE1-430E-AAFA-65075661DFA4}" type="parTrans" cxnId="{5D573701-C24C-4D85-A5C2-9F6130D0D272}">
      <dgm:prSet/>
      <dgm:spPr/>
      <dgm:t>
        <a:bodyPr/>
        <a:lstStyle/>
        <a:p>
          <a:endParaRPr lang="en-US"/>
        </a:p>
      </dgm:t>
    </dgm:pt>
    <dgm:pt modelId="{C5501194-E634-4C43-8303-4FD545153922}" type="sibTrans" cxnId="{5D573701-C24C-4D85-A5C2-9F6130D0D272}">
      <dgm:prSet/>
      <dgm:spPr/>
      <dgm:t>
        <a:bodyPr/>
        <a:lstStyle/>
        <a:p>
          <a:endParaRPr lang="en-US"/>
        </a:p>
      </dgm:t>
    </dgm:pt>
    <dgm:pt modelId="{D1D63B3B-F62E-4516-9D32-7A8C2FAF3B1D}" type="pres">
      <dgm:prSet presAssocID="{E6D1447E-F168-4678-BE87-367EB69DC886}" presName="linear" presStyleCnt="0">
        <dgm:presLayoutVars>
          <dgm:animLvl val="lvl"/>
          <dgm:resizeHandles val="exact"/>
        </dgm:presLayoutVars>
      </dgm:prSet>
      <dgm:spPr/>
    </dgm:pt>
    <dgm:pt modelId="{AA447AB5-F04D-4BE4-B466-FC0D64228727}" type="pres">
      <dgm:prSet presAssocID="{3E07427A-0274-4031-B8D1-ACBEC6A7ECD7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5D573701-C24C-4D85-A5C2-9F6130D0D272}" srcId="{E6D1447E-F168-4678-BE87-367EB69DC886}" destId="{3E07427A-0274-4031-B8D1-ACBEC6A7ECD7}" srcOrd="0" destOrd="0" parTransId="{8D34FD0C-BBE1-430E-AAFA-65075661DFA4}" sibTransId="{C5501194-E634-4C43-8303-4FD545153922}"/>
    <dgm:cxn modelId="{27E0ACA5-0E3D-4D64-A57A-C786EBE7B3BE}" type="presOf" srcId="{E6D1447E-F168-4678-BE87-367EB69DC886}" destId="{D1D63B3B-F62E-4516-9D32-7A8C2FAF3B1D}" srcOrd="0" destOrd="0" presId="urn:microsoft.com/office/officeart/2005/8/layout/vList2"/>
    <dgm:cxn modelId="{C132CCF0-EB8F-4177-99E5-4F210239DCB7}" type="presOf" srcId="{3E07427A-0274-4031-B8D1-ACBEC6A7ECD7}" destId="{AA447AB5-F04D-4BE4-B466-FC0D64228727}" srcOrd="0" destOrd="0" presId="urn:microsoft.com/office/officeart/2005/8/layout/vList2"/>
    <dgm:cxn modelId="{D43AD39B-75AC-491B-90A1-8D2B75619DE5}" type="presParOf" srcId="{D1D63B3B-F62E-4516-9D32-7A8C2FAF3B1D}" destId="{AA447AB5-F04D-4BE4-B466-FC0D64228727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 dirty="0"/>
            <a:t>Researchers and Scientists / Universities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Students and Enthusiasts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 dirty="0"/>
            <a:t>General Public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 custLinFactY="5735" custLinFactNeighborX="-2448" custLinFactNeighborY="100000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E803A7F-BFCA-4143-AF13-341B990329B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1DC31F1-E1A1-4B93-BD7C-A81D8B2A8961}">
      <dgm:prSet/>
      <dgm:spPr/>
      <dgm:t>
        <a:bodyPr/>
        <a:lstStyle/>
        <a:p>
          <a:r>
            <a:rPr lang="en-US"/>
            <a:t>Gather the original dataset</a:t>
          </a:r>
        </a:p>
      </dgm:t>
    </dgm:pt>
    <dgm:pt modelId="{AB7263D8-A865-4130-A38E-044B28C95B18}" type="parTrans" cxnId="{508A45E1-B897-4A61-AC5E-D26FC652730B}">
      <dgm:prSet/>
      <dgm:spPr/>
      <dgm:t>
        <a:bodyPr/>
        <a:lstStyle/>
        <a:p>
          <a:endParaRPr lang="en-US"/>
        </a:p>
      </dgm:t>
    </dgm:pt>
    <dgm:pt modelId="{D286E467-9C8C-4E8E-AFFB-E0FDA8AE89A8}" type="sibTrans" cxnId="{508A45E1-B897-4A61-AC5E-D26FC652730B}">
      <dgm:prSet/>
      <dgm:spPr/>
      <dgm:t>
        <a:bodyPr/>
        <a:lstStyle/>
        <a:p>
          <a:endParaRPr lang="en-US"/>
        </a:p>
      </dgm:t>
    </dgm:pt>
    <dgm:pt modelId="{9738D182-7FD1-4A74-8FF6-CB6A15791AFF}">
      <dgm:prSet/>
      <dgm:spPr/>
      <dgm:t>
        <a:bodyPr/>
        <a:lstStyle/>
        <a:p>
          <a:r>
            <a:rPr lang="en-US" dirty="0"/>
            <a:t>Understand the feature more</a:t>
          </a:r>
        </a:p>
      </dgm:t>
    </dgm:pt>
    <dgm:pt modelId="{AE371EE3-3C21-4F43-99E0-E329E33C1666}" type="parTrans" cxnId="{C51E28EB-1098-4879-B32C-F9C2718F6EFD}">
      <dgm:prSet/>
      <dgm:spPr/>
      <dgm:t>
        <a:bodyPr/>
        <a:lstStyle/>
        <a:p>
          <a:endParaRPr lang="en-US"/>
        </a:p>
      </dgm:t>
    </dgm:pt>
    <dgm:pt modelId="{01E5FBE4-B774-4DC9-B066-CB955688C9FB}" type="sibTrans" cxnId="{C51E28EB-1098-4879-B32C-F9C2718F6EFD}">
      <dgm:prSet/>
      <dgm:spPr/>
      <dgm:t>
        <a:bodyPr/>
        <a:lstStyle/>
        <a:p>
          <a:endParaRPr lang="en-US"/>
        </a:p>
      </dgm:t>
    </dgm:pt>
    <dgm:pt modelId="{5051C01D-BFBC-42CF-9984-BB7A297B76E5}">
      <dgm:prSet/>
      <dgm:spPr/>
      <dgm:t>
        <a:bodyPr/>
        <a:lstStyle/>
        <a:p>
          <a:r>
            <a:rPr lang="en-US"/>
            <a:t>Apply supervised learning methods.</a:t>
          </a:r>
        </a:p>
      </dgm:t>
    </dgm:pt>
    <dgm:pt modelId="{7207CC26-FF82-46B7-8C41-79299D12235D}" type="parTrans" cxnId="{66E91722-24C3-4E12-843C-B075431881EE}">
      <dgm:prSet/>
      <dgm:spPr/>
      <dgm:t>
        <a:bodyPr/>
        <a:lstStyle/>
        <a:p>
          <a:endParaRPr lang="en-US"/>
        </a:p>
      </dgm:t>
    </dgm:pt>
    <dgm:pt modelId="{61E6E861-EDAB-4566-80FF-264036EB2656}" type="sibTrans" cxnId="{66E91722-24C3-4E12-843C-B075431881EE}">
      <dgm:prSet/>
      <dgm:spPr/>
      <dgm:t>
        <a:bodyPr/>
        <a:lstStyle/>
        <a:p>
          <a:endParaRPr lang="en-US"/>
        </a:p>
      </dgm:t>
    </dgm:pt>
    <dgm:pt modelId="{DD2490E8-77F3-4B01-BF4E-537D9B35B099}" type="pres">
      <dgm:prSet presAssocID="{4E803A7F-BFCA-4143-AF13-341B990329B8}" presName="linear" presStyleCnt="0">
        <dgm:presLayoutVars>
          <dgm:animLvl val="lvl"/>
          <dgm:resizeHandles val="exact"/>
        </dgm:presLayoutVars>
      </dgm:prSet>
      <dgm:spPr/>
    </dgm:pt>
    <dgm:pt modelId="{8CC878BC-E607-47E5-B73F-457A9C342E64}" type="pres">
      <dgm:prSet presAssocID="{71DC31F1-E1A1-4B93-BD7C-A81D8B2A896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C4123294-8ED7-4AEF-B483-97D0F64F0E6F}" type="pres">
      <dgm:prSet presAssocID="{D286E467-9C8C-4E8E-AFFB-E0FDA8AE89A8}" presName="spacer" presStyleCnt="0"/>
      <dgm:spPr/>
    </dgm:pt>
    <dgm:pt modelId="{589BF642-3C61-4E7E-A7AF-026D5C3963DE}" type="pres">
      <dgm:prSet presAssocID="{9738D182-7FD1-4A74-8FF6-CB6A15791A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3FDAE0D-E4A5-4064-AFB8-8724D8488EEA}" type="pres">
      <dgm:prSet presAssocID="{01E5FBE4-B774-4DC9-B066-CB955688C9FB}" presName="spacer" presStyleCnt="0"/>
      <dgm:spPr/>
    </dgm:pt>
    <dgm:pt modelId="{93BA499D-F0ED-4716-9B49-D61287190D51}" type="pres">
      <dgm:prSet presAssocID="{5051C01D-BFBC-42CF-9984-BB7A297B76E5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498550B-EB84-49E8-84F2-03B629C72100}" type="presOf" srcId="{4E803A7F-BFCA-4143-AF13-341B990329B8}" destId="{DD2490E8-77F3-4B01-BF4E-537D9B35B099}" srcOrd="0" destOrd="0" presId="urn:microsoft.com/office/officeart/2005/8/layout/vList2"/>
    <dgm:cxn modelId="{A9783F12-EAB4-43E4-AC28-5413E64F5927}" type="presOf" srcId="{71DC31F1-E1A1-4B93-BD7C-A81D8B2A8961}" destId="{8CC878BC-E607-47E5-B73F-457A9C342E64}" srcOrd="0" destOrd="0" presId="urn:microsoft.com/office/officeart/2005/8/layout/vList2"/>
    <dgm:cxn modelId="{66E91722-24C3-4E12-843C-B075431881EE}" srcId="{4E803A7F-BFCA-4143-AF13-341B990329B8}" destId="{5051C01D-BFBC-42CF-9984-BB7A297B76E5}" srcOrd="2" destOrd="0" parTransId="{7207CC26-FF82-46B7-8C41-79299D12235D}" sibTransId="{61E6E861-EDAB-4566-80FF-264036EB2656}"/>
    <dgm:cxn modelId="{07919C3E-E895-4778-B083-06B74D166A9B}" type="presOf" srcId="{5051C01D-BFBC-42CF-9984-BB7A297B76E5}" destId="{93BA499D-F0ED-4716-9B49-D61287190D51}" srcOrd="0" destOrd="0" presId="urn:microsoft.com/office/officeart/2005/8/layout/vList2"/>
    <dgm:cxn modelId="{508A45E1-B897-4A61-AC5E-D26FC652730B}" srcId="{4E803A7F-BFCA-4143-AF13-341B990329B8}" destId="{71DC31F1-E1A1-4B93-BD7C-A81D8B2A8961}" srcOrd="0" destOrd="0" parTransId="{AB7263D8-A865-4130-A38E-044B28C95B18}" sibTransId="{D286E467-9C8C-4E8E-AFFB-E0FDA8AE89A8}"/>
    <dgm:cxn modelId="{A2BB49E1-AC21-4D13-B251-3B0BE3973BB6}" type="presOf" srcId="{9738D182-7FD1-4A74-8FF6-CB6A15791AFF}" destId="{589BF642-3C61-4E7E-A7AF-026D5C3963DE}" srcOrd="0" destOrd="0" presId="urn:microsoft.com/office/officeart/2005/8/layout/vList2"/>
    <dgm:cxn modelId="{C51E28EB-1098-4879-B32C-F9C2718F6EFD}" srcId="{4E803A7F-BFCA-4143-AF13-341B990329B8}" destId="{9738D182-7FD1-4A74-8FF6-CB6A15791AFF}" srcOrd="1" destOrd="0" parTransId="{AE371EE3-3C21-4F43-99E0-E329E33C1666}" sibTransId="{01E5FBE4-B774-4DC9-B066-CB955688C9FB}"/>
    <dgm:cxn modelId="{8623C6F6-C4F4-4756-85DE-AAB7FEE3359F}" type="presParOf" srcId="{DD2490E8-77F3-4B01-BF4E-537D9B35B099}" destId="{8CC878BC-E607-47E5-B73F-457A9C342E64}" srcOrd="0" destOrd="0" presId="urn:microsoft.com/office/officeart/2005/8/layout/vList2"/>
    <dgm:cxn modelId="{0FB10FF7-63F4-49BF-8FFF-38ACC2EAED7A}" type="presParOf" srcId="{DD2490E8-77F3-4B01-BF4E-537D9B35B099}" destId="{C4123294-8ED7-4AEF-B483-97D0F64F0E6F}" srcOrd="1" destOrd="0" presId="urn:microsoft.com/office/officeart/2005/8/layout/vList2"/>
    <dgm:cxn modelId="{60AE4F76-CE43-43E1-ABB2-D5F5824E95A5}" type="presParOf" srcId="{DD2490E8-77F3-4B01-BF4E-537D9B35B099}" destId="{589BF642-3C61-4E7E-A7AF-026D5C3963DE}" srcOrd="2" destOrd="0" presId="urn:microsoft.com/office/officeart/2005/8/layout/vList2"/>
    <dgm:cxn modelId="{173C41DF-F7BC-4DDD-9CC6-E2725E7E89EC}" type="presParOf" srcId="{DD2490E8-77F3-4B01-BF4E-537D9B35B099}" destId="{E3FDAE0D-E4A5-4064-AFB8-8724D8488EEA}" srcOrd="3" destOrd="0" presId="urn:microsoft.com/office/officeart/2005/8/layout/vList2"/>
    <dgm:cxn modelId="{BE38BA7C-1190-46F6-9B1B-56648FE7E5C9}" type="presParOf" srcId="{DD2490E8-77F3-4B01-BF4E-537D9B35B099}" destId="{93BA499D-F0ED-4716-9B49-D61287190D5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5948A2-A7FE-4A53-8206-F097C6B37726}">
      <dsp:nvSpPr>
        <dsp:cNvPr id="0" name=""/>
        <dsp:cNvSpPr/>
      </dsp:nvSpPr>
      <dsp:spPr>
        <a:xfrm>
          <a:off x="3305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The Dataset</a:t>
          </a:r>
        </a:p>
      </dsp:txBody>
      <dsp:txXfrm>
        <a:off x="3305" y="202402"/>
        <a:ext cx="2622670" cy="1573602"/>
      </dsp:txXfrm>
    </dsp:sp>
    <dsp:sp modelId="{DEBCC181-E842-4922-8876-2F14ED4D0EE4}">
      <dsp:nvSpPr>
        <dsp:cNvPr id="0" name=""/>
        <dsp:cNvSpPr/>
      </dsp:nvSpPr>
      <dsp:spPr>
        <a:xfrm>
          <a:off x="2888243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Exploratory Data Analysis</a:t>
          </a:r>
        </a:p>
      </dsp:txBody>
      <dsp:txXfrm>
        <a:off x="2888243" y="202402"/>
        <a:ext cx="2622670" cy="1573602"/>
      </dsp:txXfrm>
    </dsp:sp>
    <dsp:sp modelId="{D78CB2E2-BFF8-48EA-8C76-797B5EDEA49B}">
      <dsp:nvSpPr>
        <dsp:cNvPr id="0" name=""/>
        <dsp:cNvSpPr/>
      </dsp:nvSpPr>
      <dsp:spPr>
        <a:xfrm>
          <a:off x="5773181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Preparing the Dataset</a:t>
          </a:r>
        </a:p>
      </dsp:txBody>
      <dsp:txXfrm>
        <a:off x="5773181" y="202402"/>
        <a:ext cx="2622670" cy="1573602"/>
      </dsp:txXfrm>
    </dsp:sp>
    <dsp:sp modelId="{86053866-E319-4A1B-BA14-42F3A1084801}">
      <dsp:nvSpPr>
        <dsp:cNvPr id="0" name=""/>
        <dsp:cNvSpPr/>
      </dsp:nvSpPr>
      <dsp:spPr>
        <a:xfrm>
          <a:off x="8658118" y="202402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Model Selection / Tuning</a:t>
          </a:r>
        </a:p>
      </dsp:txBody>
      <dsp:txXfrm>
        <a:off x="8658118" y="202402"/>
        <a:ext cx="2622670" cy="1573602"/>
      </dsp:txXfrm>
    </dsp:sp>
    <dsp:sp modelId="{8D62D233-F55F-42C5-91C8-9279A0E66037}">
      <dsp:nvSpPr>
        <dsp:cNvPr id="0" name=""/>
        <dsp:cNvSpPr/>
      </dsp:nvSpPr>
      <dsp:spPr>
        <a:xfrm>
          <a:off x="1445774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Conclusion</a:t>
          </a:r>
        </a:p>
      </dsp:txBody>
      <dsp:txXfrm>
        <a:off x="1445774" y="2038271"/>
        <a:ext cx="2622670" cy="1573602"/>
      </dsp:txXfrm>
    </dsp:sp>
    <dsp:sp modelId="{BF900073-0D9A-4EC5-9D37-7F7C8A07D42C}">
      <dsp:nvSpPr>
        <dsp:cNvPr id="0" name=""/>
        <dsp:cNvSpPr/>
      </dsp:nvSpPr>
      <dsp:spPr>
        <a:xfrm>
          <a:off x="4330712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Target Audience</a:t>
          </a:r>
        </a:p>
      </dsp:txBody>
      <dsp:txXfrm>
        <a:off x="4330712" y="2038271"/>
        <a:ext cx="2622670" cy="1573602"/>
      </dsp:txXfrm>
    </dsp:sp>
    <dsp:sp modelId="{A1E15A19-A94E-43A6-A266-C13ED56B0F19}">
      <dsp:nvSpPr>
        <dsp:cNvPr id="0" name=""/>
        <dsp:cNvSpPr/>
      </dsp:nvSpPr>
      <dsp:spPr>
        <a:xfrm>
          <a:off x="7215649" y="2038271"/>
          <a:ext cx="2622670" cy="157360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/>
            <a:t>Future Considerations</a:t>
          </a:r>
        </a:p>
      </dsp:txBody>
      <dsp:txXfrm>
        <a:off x="7215649" y="2038271"/>
        <a:ext cx="2622670" cy="15736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1932A-FC7A-443B-87F7-A82CDE3632E8}">
      <dsp:nvSpPr>
        <dsp:cNvPr id="0" name=""/>
        <dsp:cNvSpPr/>
      </dsp:nvSpPr>
      <dsp:spPr>
        <a:xfrm>
          <a:off x="0" y="780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- Confirmed</a:t>
          </a:r>
        </a:p>
      </dsp:txBody>
      <dsp:txXfrm>
        <a:off x="46834" y="54634"/>
        <a:ext cx="3944932" cy="865732"/>
      </dsp:txXfrm>
    </dsp:sp>
    <dsp:sp modelId="{E3D411EB-BB10-417F-BAAE-2A8BE8128787}">
      <dsp:nvSpPr>
        <dsp:cNvPr id="0" name=""/>
        <dsp:cNvSpPr/>
      </dsp:nvSpPr>
      <dsp:spPr>
        <a:xfrm>
          <a:off x="0" y="1101449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False Positive</a:t>
          </a:r>
        </a:p>
      </dsp:txBody>
      <dsp:txXfrm>
        <a:off x="46834" y="1148283"/>
        <a:ext cx="3944932" cy="865732"/>
      </dsp:txXfrm>
    </dsp:sp>
    <dsp:sp modelId="{A6667ECF-EFB4-41CB-A633-6BD5AA924771}">
      <dsp:nvSpPr>
        <dsp:cNvPr id="0" name=""/>
        <dsp:cNvSpPr/>
      </dsp:nvSpPr>
      <dsp:spPr>
        <a:xfrm>
          <a:off x="0" y="2176050"/>
          <a:ext cx="4038600" cy="959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- Candidate</a:t>
          </a:r>
        </a:p>
      </dsp:txBody>
      <dsp:txXfrm>
        <a:off x="46834" y="2222884"/>
        <a:ext cx="3944932" cy="8657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A6D335-810D-4283-AFA8-467658534E81}">
      <dsp:nvSpPr>
        <dsp:cNvPr id="0" name=""/>
        <dsp:cNvSpPr/>
      </dsp:nvSpPr>
      <dsp:spPr>
        <a:xfrm>
          <a:off x="0" y="11849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5 Clusters</a:t>
          </a:r>
        </a:p>
      </dsp:txBody>
      <dsp:txXfrm>
        <a:off x="39809" y="51658"/>
        <a:ext cx="3089790" cy="735872"/>
      </dsp:txXfrm>
    </dsp:sp>
    <dsp:sp modelId="{92D0C629-9CF3-4128-848F-6B8C365CAC0B}">
      <dsp:nvSpPr>
        <dsp:cNvPr id="0" name=""/>
        <dsp:cNvSpPr/>
      </dsp:nvSpPr>
      <dsp:spPr>
        <a:xfrm>
          <a:off x="0" y="925260"/>
          <a:ext cx="3169408" cy="8154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15 Clusters</a:t>
          </a:r>
        </a:p>
      </dsp:txBody>
      <dsp:txXfrm>
        <a:off x="39809" y="965069"/>
        <a:ext cx="3089790" cy="7358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447AB5-F04D-4BE4-B466-FC0D64228727}">
      <dsp:nvSpPr>
        <dsp:cNvPr id="0" name=""/>
        <dsp:cNvSpPr/>
      </dsp:nvSpPr>
      <dsp:spPr>
        <a:xfrm>
          <a:off x="0" y="1525"/>
          <a:ext cx="4952518" cy="7675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KMeans</a:t>
          </a:r>
          <a:r>
            <a:rPr lang="en-US" sz="3200" kern="1200" dirty="0"/>
            <a:t> with 5 Clusters</a:t>
          </a:r>
        </a:p>
      </dsp:txBody>
      <dsp:txXfrm>
        <a:off x="37467" y="38992"/>
        <a:ext cx="4877584" cy="69258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398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Researchers and Scientists / Universities</a:t>
          </a:r>
        </a:p>
      </dsp:txBody>
      <dsp:txXfrm>
        <a:off x="48547" y="88426"/>
        <a:ext cx="3341812" cy="897406"/>
      </dsp:txXfrm>
    </dsp:sp>
    <dsp:sp modelId="{589BF642-3C61-4E7E-A7AF-026D5C3963DE}">
      <dsp:nvSpPr>
        <dsp:cNvPr id="0" name=""/>
        <dsp:cNvSpPr/>
      </dsp:nvSpPr>
      <dsp:spPr>
        <a:xfrm>
          <a:off x="0" y="11063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Students and Enthusiasts</a:t>
          </a:r>
        </a:p>
      </dsp:txBody>
      <dsp:txXfrm>
        <a:off x="48547" y="1154926"/>
        <a:ext cx="3341812" cy="897406"/>
      </dsp:txXfrm>
    </dsp:sp>
    <dsp:sp modelId="{93BA499D-F0ED-4716-9B49-D61287190D51}">
      <dsp:nvSpPr>
        <dsp:cNvPr id="0" name=""/>
        <dsp:cNvSpPr/>
      </dsp:nvSpPr>
      <dsp:spPr>
        <a:xfrm>
          <a:off x="0" y="2212758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General Public</a:t>
          </a:r>
        </a:p>
      </dsp:txBody>
      <dsp:txXfrm>
        <a:off x="48547" y="2261305"/>
        <a:ext cx="3341812" cy="89740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C878BC-E607-47E5-B73F-457A9C342E64}">
      <dsp:nvSpPr>
        <dsp:cNvPr id="0" name=""/>
        <dsp:cNvSpPr/>
      </dsp:nvSpPr>
      <dsp:spPr>
        <a:xfrm>
          <a:off x="0" y="398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Gather the original dataset</a:t>
          </a:r>
        </a:p>
      </dsp:txBody>
      <dsp:txXfrm>
        <a:off x="48547" y="88426"/>
        <a:ext cx="3341812" cy="897406"/>
      </dsp:txXfrm>
    </dsp:sp>
    <dsp:sp modelId="{589BF642-3C61-4E7E-A7AF-026D5C3963DE}">
      <dsp:nvSpPr>
        <dsp:cNvPr id="0" name=""/>
        <dsp:cNvSpPr/>
      </dsp:nvSpPr>
      <dsp:spPr>
        <a:xfrm>
          <a:off x="0" y="11063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Understand the feature more</a:t>
          </a:r>
        </a:p>
      </dsp:txBody>
      <dsp:txXfrm>
        <a:off x="48547" y="1154926"/>
        <a:ext cx="3341812" cy="897406"/>
      </dsp:txXfrm>
    </dsp:sp>
    <dsp:sp modelId="{93BA499D-F0ED-4716-9B49-D61287190D51}">
      <dsp:nvSpPr>
        <dsp:cNvPr id="0" name=""/>
        <dsp:cNvSpPr/>
      </dsp:nvSpPr>
      <dsp:spPr>
        <a:xfrm>
          <a:off x="0" y="2172879"/>
          <a:ext cx="3438906" cy="9945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Apply supervised learning methods.</a:t>
          </a:r>
        </a:p>
      </dsp:txBody>
      <dsp:txXfrm>
        <a:off x="48547" y="2221426"/>
        <a:ext cx="3341812" cy="897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9/30/2020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abitable exoplanet by emperorkk on DeviantArt">
            <a:extLst>
              <a:ext uri="{FF2B5EF4-FFF2-40B4-BE49-F238E27FC236}">
                <a16:creationId xmlns:a16="http://schemas.microsoft.com/office/drawing/2014/main" id="{C1B5BF0E-B9D9-4B05-AA2B-E51EC6B352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27" b="24484"/>
          <a:stretch/>
        </p:blipFill>
        <p:spPr bwMode="auto">
          <a:xfrm>
            <a:off x="-8" y="-7"/>
            <a:ext cx="12192000" cy="6855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DF5D27-C7C1-4E2F-A119-C589F6656A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4007335"/>
            <a:ext cx="6455833" cy="960450"/>
          </a:xfrm>
        </p:spPr>
        <p:txBody>
          <a:bodyPr anchor="t">
            <a:normAutofit/>
          </a:bodyPr>
          <a:lstStyle/>
          <a:p>
            <a:pPr algn="l"/>
            <a:r>
              <a:rPr lang="en-US" sz="4800" dirty="0"/>
              <a:t>Discovering Exoplanets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E14D1-1B3F-4D83-B7D5-8F30CACDA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174" y="4798198"/>
            <a:ext cx="6455833" cy="665853"/>
          </a:xfrm>
        </p:spPr>
        <p:txBody>
          <a:bodyPr anchor="b">
            <a:normAutofit fontScale="92500" lnSpcReduction="20000"/>
          </a:bodyPr>
          <a:lstStyle/>
          <a:p>
            <a:pPr algn="l"/>
            <a:r>
              <a:rPr lang="en-US" sz="2600" dirty="0"/>
              <a:t>An Unsupervised Learning Capstone </a:t>
            </a:r>
          </a:p>
          <a:p>
            <a:pPr algn="l"/>
            <a:r>
              <a:rPr lang="en-US" sz="1600" dirty="0"/>
              <a:t>by Lawrence Quesada</a:t>
            </a:r>
          </a:p>
        </p:txBody>
      </p:sp>
      <p:sp>
        <p:nvSpPr>
          <p:cNvPr id="1036" name="Freeform: Shape 78">
            <a:extLst>
              <a:ext uri="{FF2B5EF4-FFF2-40B4-BE49-F238E27FC236}">
                <a16:creationId xmlns:a16="http://schemas.microsoft.com/office/drawing/2014/main" id="{E26B9EF5-5D92-4AC7-BC55-FC5C4C98E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6199" y="548"/>
            <a:ext cx="4349752" cy="3142889"/>
          </a:xfrm>
          <a:custGeom>
            <a:avLst/>
            <a:gdLst>
              <a:gd name="connsiteX0" fmla="*/ 229420 w 4349752"/>
              <a:gd name="connsiteY0" fmla="*/ 0 h 3142889"/>
              <a:gd name="connsiteX1" fmla="*/ 4120333 w 4349752"/>
              <a:gd name="connsiteY1" fmla="*/ 0 h 3142889"/>
              <a:gd name="connsiteX2" fmla="*/ 4178840 w 4349752"/>
              <a:gd name="connsiteY2" fmla="*/ 121453 h 3142889"/>
              <a:gd name="connsiteX3" fmla="*/ 4349752 w 4349752"/>
              <a:gd name="connsiteY3" fmla="*/ 968013 h 3142889"/>
              <a:gd name="connsiteX4" fmla="*/ 2174876 w 4349752"/>
              <a:gd name="connsiteY4" fmla="*/ 3142889 h 3142889"/>
              <a:gd name="connsiteX5" fmla="*/ 0 w 4349752"/>
              <a:gd name="connsiteY5" fmla="*/ 968013 h 3142889"/>
              <a:gd name="connsiteX6" fmla="*/ 170913 w 4349752"/>
              <a:gd name="connsiteY6" fmla="*/ 121453 h 3142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9752" h="3142889">
                <a:moveTo>
                  <a:pt x="229420" y="0"/>
                </a:moveTo>
                <a:lnTo>
                  <a:pt x="4120333" y="0"/>
                </a:lnTo>
                <a:lnTo>
                  <a:pt x="4178840" y="121453"/>
                </a:lnTo>
                <a:cubicBezTo>
                  <a:pt x="4288894" y="381652"/>
                  <a:pt x="4349752" y="667725"/>
                  <a:pt x="4349752" y="968013"/>
                </a:cubicBezTo>
                <a:cubicBezTo>
                  <a:pt x="4349752" y="2169164"/>
                  <a:pt x="3376027" y="3142889"/>
                  <a:pt x="2174876" y="3142889"/>
                </a:cubicBezTo>
                <a:cubicBezTo>
                  <a:pt x="973725" y="3142889"/>
                  <a:pt x="0" y="2169164"/>
                  <a:pt x="0" y="968013"/>
                </a:cubicBezTo>
                <a:cubicBezTo>
                  <a:pt x="0" y="667725"/>
                  <a:pt x="60858" y="381652"/>
                  <a:pt x="170913" y="12145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F05C5575-0F07-43D0-AE78-81EAA8E67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53759" y="1421356"/>
            <a:ext cx="4538241" cy="5436644"/>
          </a:xfrm>
          <a:custGeom>
            <a:avLst/>
            <a:gdLst>
              <a:gd name="connsiteX0" fmla="*/ 3084645 w 4538241"/>
              <a:gd name="connsiteY0" fmla="*/ 0 h 5436644"/>
              <a:gd name="connsiteX1" fmla="*/ 4285328 w 4538241"/>
              <a:gd name="connsiteY1" fmla="*/ 242407 h 5436644"/>
              <a:gd name="connsiteX2" fmla="*/ 4538241 w 4538241"/>
              <a:gd name="connsiteY2" fmla="*/ 364242 h 5436644"/>
              <a:gd name="connsiteX3" fmla="*/ 4538241 w 4538241"/>
              <a:gd name="connsiteY3" fmla="*/ 5436644 h 5436644"/>
              <a:gd name="connsiteX4" fmla="*/ 1091428 w 4538241"/>
              <a:gd name="connsiteY4" fmla="*/ 5436644 h 5436644"/>
              <a:gd name="connsiteX5" fmla="*/ 903472 w 4538241"/>
              <a:gd name="connsiteY5" fmla="*/ 5265818 h 5436644"/>
              <a:gd name="connsiteX6" fmla="*/ 0 w 4538241"/>
              <a:gd name="connsiteY6" fmla="*/ 3084645 h 5436644"/>
              <a:gd name="connsiteX7" fmla="*/ 3084645 w 4538241"/>
              <a:gd name="connsiteY7" fmla="*/ 0 h 54366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38241" h="5436644">
                <a:moveTo>
                  <a:pt x="3084645" y="0"/>
                </a:moveTo>
                <a:cubicBezTo>
                  <a:pt x="3510546" y="0"/>
                  <a:pt x="3916286" y="86315"/>
                  <a:pt x="4285328" y="242407"/>
                </a:cubicBezTo>
                <a:lnTo>
                  <a:pt x="4538241" y="364242"/>
                </a:lnTo>
                <a:lnTo>
                  <a:pt x="4538241" y="5436644"/>
                </a:lnTo>
                <a:lnTo>
                  <a:pt x="1091428" y="5436644"/>
                </a:lnTo>
                <a:lnTo>
                  <a:pt x="903472" y="5265818"/>
                </a:lnTo>
                <a:cubicBezTo>
                  <a:pt x="345261" y="4707608"/>
                  <a:pt x="0" y="3936446"/>
                  <a:pt x="0" y="3084645"/>
                </a:cubicBezTo>
                <a:cubicBezTo>
                  <a:pt x="0" y="1381043"/>
                  <a:pt x="1381043" y="0"/>
                  <a:pt x="3084645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FD9F24F-AA9E-4048-89BE-A6847D1035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43" r="-4" b="19081"/>
          <a:stretch/>
        </p:blipFill>
        <p:spPr bwMode="auto">
          <a:xfrm>
            <a:off x="3639395" y="10"/>
            <a:ext cx="4023360" cy="2980230"/>
          </a:xfrm>
          <a:custGeom>
            <a:avLst/>
            <a:gdLst/>
            <a:ahLst/>
            <a:cxnLst/>
            <a:rect l="l" t="t" r="r" b="b"/>
            <a:pathLst>
              <a:path w="4023360" h="2980240">
                <a:moveTo>
                  <a:pt x="248676" y="0"/>
                </a:moveTo>
                <a:lnTo>
                  <a:pt x="3774684" y="0"/>
                </a:lnTo>
                <a:lnTo>
                  <a:pt x="3780561" y="9674"/>
                </a:lnTo>
                <a:cubicBezTo>
                  <a:pt x="3935405" y="294716"/>
                  <a:pt x="4023360" y="621366"/>
                  <a:pt x="4023360" y="968560"/>
                </a:cubicBezTo>
                <a:cubicBezTo>
                  <a:pt x="4023360" y="2079580"/>
                  <a:pt x="3122700" y="2980240"/>
                  <a:pt x="2011680" y="2980240"/>
                </a:cubicBezTo>
                <a:cubicBezTo>
                  <a:pt x="900660" y="2980240"/>
                  <a:pt x="0" y="2079580"/>
                  <a:pt x="0" y="968560"/>
                </a:cubicBezTo>
                <a:cubicBezTo>
                  <a:pt x="0" y="621366"/>
                  <a:pt x="87955" y="294716"/>
                  <a:pt x="242799" y="967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esert Planet Resource by Ziliran on DeviantArt">
            <a:extLst>
              <a:ext uri="{FF2B5EF4-FFF2-40B4-BE49-F238E27FC236}">
                <a16:creationId xmlns:a16="http://schemas.microsoft.com/office/drawing/2014/main" id="{3AF187EB-DEEE-4BB0-B6EF-C087C66B5E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6" r="2" b="2"/>
          <a:stretch/>
        </p:blipFill>
        <p:spPr bwMode="auto">
          <a:xfrm>
            <a:off x="7816904" y="1584501"/>
            <a:ext cx="4375105" cy="5273507"/>
          </a:xfrm>
          <a:custGeom>
            <a:avLst/>
            <a:gdLst/>
            <a:ahLst/>
            <a:cxnLst/>
            <a:rect l="l" t="t" r="r" b="b"/>
            <a:pathLst>
              <a:path w="4375105" h="5273507">
                <a:moveTo>
                  <a:pt x="2921508" y="0"/>
                </a:moveTo>
                <a:cubicBezTo>
                  <a:pt x="3425728" y="0"/>
                  <a:pt x="3900114" y="127735"/>
                  <a:pt x="4314072" y="352611"/>
                </a:cubicBezTo>
                <a:lnTo>
                  <a:pt x="4375105" y="389689"/>
                </a:lnTo>
                <a:lnTo>
                  <a:pt x="4375105" y="5273507"/>
                </a:lnTo>
                <a:lnTo>
                  <a:pt x="1193705" y="5273507"/>
                </a:lnTo>
                <a:lnTo>
                  <a:pt x="1063158" y="5175886"/>
                </a:lnTo>
                <a:cubicBezTo>
                  <a:pt x="413861" y="4640038"/>
                  <a:pt x="0" y="3829104"/>
                  <a:pt x="0" y="2921508"/>
                </a:cubicBezTo>
                <a:cubicBezTo>
                  <a:pt x="0" y="1308004"/>
                  <a:pt x="1308004" y="0"/>
                  <a:pt x="2921508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971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01543A9-3FF1-433F-8392-5DF1FBC33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837" y="258056"/>
            <a:ext cx="7765576" cy="6341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4522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3640A4C8-DF6A-49A7-A971-3489A14EF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982" y="555940"/>
            <a:ext cx="5729868" cy="5665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0332DFB9-1EF6-4336-A96D-BF5232FE1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850" y="555940"/>
            <a:ext cx="5511207" cy="576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2857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325E7C7-3F12-4593-B944-EC0E10EE7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86" y="108025"/>
            <a:ext cx="7149864" cy="6766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613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0A28F2B7-7C1C-40D1-8A43-9A6C420AB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643" y="499638"/>
            <a:ext cx="5697357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5444DF09-6765-4BAB-86E0-6EEAEA5407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99637"/>
            <a:ext cx="5697358" cy="557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633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DB29A0B-5F05-43CB-B785-BD0A52BFBA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33" y="581754"/>
            <a:ext cx="5814515" cy="5694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092CAA97-7684-41D6-80A9-22F1A99F17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4" y="581754"/>
            <a:ext cx="5524496" cy="553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432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D9FBD1EE-34E6-46B3-B760-969FDDBDB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92" y="819150"/>
            <a:ext cx="8163816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F2E37EF2-3C06-4537-A404-EDC1FFFFD9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6818165"/>
              </p:ext>
            </p:extLst>
          </p:nvPr>
        </p:nvGraphicFramePr>
        <p:xfrm>
          <a:off x="8724900" y="2209800"/>
          <a:ext cx="3169408" cy="1752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1873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15F8734-5624-4113-8B32-667F9B2E6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1" y="1307844"/>
            <a:ext cx="5364677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B6DBBA3D-6DD8-4A54-B133-AD88639B94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28162911"/>
              </p:ext>
            </p:extLst>
          </p:nvPr>
        </p:nvGraphicFramePr>
        <p:xfrm>
          <a:off x="972032" y="353378"/>
          <a:ext cx="4952518" cy="770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6F9FD7FE-995B-4648-BA19-2D896933C1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212665"/>
              </p:ext>
            </p:extLst>
          </p:nvPr>
        </p:nvGraphicFramePr>
        <p:xfrm>
          <a:off x="6256508" y="2511434"/>
          <a:ext cx="5222048" cy="34137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11024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611024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742387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2BC0DCF-97C7-4A26-A097-DDE093238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5731764"/>
              </p:ext>
            </p:extLst>
          </p:nvPr>
        </p:nvGraphicFramePr>
        <p:xfrm>
          <a:off x="6256508" y="1319548"/>
          <a:ext cx="5222048" cy="5181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222048">
                  <a:extLst>
                    <a:ext uri="{9D8B030D-6E8A-4147-A177-3AD203B41FA5}">
                      <a16:colId xmlns:a16="http://schemas.microsoft.com/office/drawing/2014/main" val="1670883604"/>
                    </a:ext>
                  </a:extLst>
                </a:gridCol>
              </a:tblGrid>
              <a:tr h="49173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Standard Scaling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457747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780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3C46DB53-C554-4928-BB5B-93D215894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3" y="1081515"/>
            <a:ext cx="5533883" cy="541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8B042785-3041-4506-BCEF-04F2B975E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81515"/>
            <a:ext cx="5533883" cy="541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BFDFBE2-1D4F-4540-8113-62352F00B8EA}"/>
              </a:ext>
            </a:extLst>
          </p:cNvPr>
          <p:cNvGrpSpPr/>
          <p:nvPr/>
        </p:nvGrpSpPr>
        <p:grpSpPr>
          <a:xfrm>
            <a:off x="502505" y="2588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168A1A94-0B55-45B6-B744-DE602D73555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8835B684-2DB9-49D3-A79E-7D364CB2975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84927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4BC179F-A832-4C68-A725-A00764C9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9" y="1081516"/>
            <a:ext cx="5891923" cy="5565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8122AEF-68AB-4FB2-A7FB-93310848C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5553099"/>
              </p:ext>
            </p:extLst>
          </p:nvPr>
        </p:nvGraphicFramePr>
        <p:xfrm>
          <a:off x="6791972" y="338874"/>
          <a:ext cx="4991298" cy="61802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49564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495649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69385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1441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466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821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973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4860034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245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81408296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3628772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396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4378111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9161198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7309150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1313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3850725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679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0336419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1223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4757710"/>
                  </a:ext>
                </a:extLst>
              </a:tr>
              <a:tr h="35720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Cluster 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100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3032240"/>
                  </a:ext>
                </a:extLst>
              </a:tr>
            </a:tbl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03D6FAC-1356-490E-B631-A23EE486110C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2D37F43-5086-491E-B9B8-9C46F2B9610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190176D-8E9F-4DCF-A7A2-D594F1B3470D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540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C42A9404-6E32-4941-B0F0-85A25C7B4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3" y="979042"/>
            <a:ext cx="5500048" cy="538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D564FE98-8B50-430E-9422-C16685A38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979042"/>
            <a:ext cx="5500049" cy="538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D85A446-D48E-43E7-A575-D7FE4D3FA449}"/>
              </a:ext>
            </a:extLst>
          </p:cNvPr>
          <p:cNvGrpSpPr/>
          <p:nvPr/>
        </p:nvGrpSpPr>
        <p:grpSpPr>
          <a:xfrm>
            <a:off x="652163" y="102839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CDC52C0-1CCE-4694-8D5C-BCCFA4864CC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A72A1059-D20D-4582-A398-6BFFE4B9E063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 err="1"/>
                <a:t>KMeans</a:t>
              </a:r>
              <a:r>
                <a:rPr lang="en-US" sz="3200" kern="1200" dirty="0"/>
                <a:t> with 15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083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5" name="Rectangle 1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0FFA1E4-AD44-4BFF-B27E-78D695C7B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815" y="1152144"/>
            <a:ext cx="4467606" cy="1068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/>
              <a:t>Contents</a:t>
            </a:r>
            <a:endParaRPr lang="en-US" sz="6600" b="1" dirty="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1735195"/>
              </p:ext>
            </p:extLst>
          </p:nvPr>
        </p:nvGraphicFramePr>
        <p:xfrm>
          <a:off x="699135" y="2498239"/>
          <a:ext cx="11284095" cy="3814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FFC3F7B-B4A1-4772-85B7-55B7F9B608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833" y="990570"/>
            <a:ext cx="5741797" cy="5627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423016D-7245-474F-AC5F-63A05A3CFF99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360DFD7E-DA95-43DF-846A-2E95E9D0ABE8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0E68BCF5-8D12-4A27-89A4-E4328A92C624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04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9F959FA5-3C49-4EA7-ADF2-78AD7FB7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5" y="883844"/>
            <a:ext cx="5507822" cy="53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52335DE-D52D-4765-9071-838FD33B1A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883844"/>
            <a:ext cx="5507822" cy="53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768F178-914F-4978-9611-1490F590BC65}"/>
              </a:ext>
            </a:extLst>
          </p:cNvPr>
          <p:cNvGrpSpPr/>
          <p:nvPr/>
        </p:nvGrpSpPr>
        <p:grpSpPr>
          <a:xfrm>
            <a:off x="588178" y="116324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7124D8-841D-494B-8242-71BF4CF82173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5BCECEE9-504E-4AF0-93ED-248529765E44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5694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>
            <a:extLst>
              <a:ext uri="{FF2B5EF4-FFF2-40B4-BE49-F238E27FC236}">
                <a16:creationId xmlns:a16="http://schemas.microsoft.com/office/drawing/2014/main" id="{3D2C4C70-376A-4B92-9A90-EDC653C1A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4" y="945707"/>
            <a:ext cx="5787574" cy="567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2CC7935F-A6B4-4E81-9B7F-97DEC3E6E78D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16F53D-49F9-4409-86C0-B4776349439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8F8F04B2-357F-4BE0-9EEA-9F257DBAFCF4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5722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A289CE32-8B4A-4FE2-9E0F-7B91B2612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84" y="1024366"/>
            <a:ext cx="5367515" cy="52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>
            <a:extLst>
              <a:ext uri="{FF2B5EF4-FFF2-40B4-BE49-F238E27FC236}">
                <a16:creationId xmlns:a16="http://schemas.microsoft.com/office/drawing/2014/main" id="{52CE7D50-F76B-4A61-AD02-1D276B86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199" y="1024366"/>
            <a:ext cx="5367515" cy="52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A84E27A-A948-4E1A-A765-7232D1E31CD3}"/>
              </a:ext>
            </a:extLst>
          </p:cNvPr>
          <p:cNvGrpSpPr/>
          <p:nvPr/>
        </p:nvGrpSpPr>
        <p:grpSpPr>
          <a:xfrm>
            <a:off x="1026596" y="148842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C3BC2E43-00BB-4251-BEB3-99057FB5CB8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5FE281C4-0610-409F-B094-544982C72318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DBSCAN epsilon 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4667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>
            <a:extLst>
              <a:ext uri="{FF2B5EF4-FFF2-40B4-BE49-F238E27FC236}">
                <a16:creationId xmlns:a16="http://schemas.microsoft.com/office/drawing/2014/main" id="{52C17EAF-01BF-4C3F-9360-1727E10D3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18" y="1081516"/>
            <a:ext cx="1102995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082485B3-9070-499D-8941-750BBF76F7F3}"/>
              </a:ext>
            </a:extLst>
          </p:cNvPr>
          <p:cNvGrpSpPr/>
          <p:nvPr/>
        </p:nvGrpSpPr>
        <p:grpSpPr>
          <a:xfrm>
            <a:off x="912296" y="148842"/>
            <a:ext cx="9774754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6549F02-7B0F-4BD8-AF84-DA6CA7A11327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96686E68-43AE-4C0B-A6E3-BC19EE7DC28B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 err="1"/>
                <a:t>Hierarichal</a:t>
              </a:r>
              <a:r>
                <a:rPr lang="en-US" sz="3200" dirty="0"/>
                <a:t> Clustering ‘ward’ method with 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76346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01C81643-324F-4BF1-B650-5FB46ED97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81516"/>
            <a:ext cx="10972800" cy="549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2A41156-B91C-4849-9707-7527EE366DB0}"/>
              </a:ext>
            </a:extLst>
          </p:cNvPr>
          <p:cNvGrpSpPr/>
          <p:nvPr/>
        </p:nvGrpSpPr>
        <p:grpSpPr>
          <a:xfrm>
            <a:off x="912296" y="148842"/>
            <a:ext cx="10497232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77B5B96-D615-4EC1-84B5-2E769C6D73F9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Rectangle: Rounded Corners 4">
              <a:extLst>
                <a:ext uri="{FF2B5EF4-FFF2-40B4-BE49-F238E27FC236}">
                  <a16:creationId xmlns:a16="http://schemas.microsoft.com/office/drawing/2014/main" id="{D5F6C88F-97BE-4422-926A-D2D4C5864CE0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 err="1"/>
                <a:t>Hierarichal</a:t>
              </a:r>
              <a:r>
                <a:rPr lang="en-US" sz="3200" dirty="0"/>
                <a:t> Clustering ‘complete’ method with 15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0387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7A959C5-17BC-4ECF-9BDB-DD682DB528B2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254301-5107-4B7A-9F89-41F789CEE0E6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AD0BDF0D-AB7A-4F6C-BB4F-82A25DE561B5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5 Clusters</a:t>
              </a:r>
            </a:p>
          </p:txBody>
        </p:sp>
      </p:grpSp>
      <p:pic>
        <p:nvPicPr>
          <p:cNvPr id="20482" name="Picture 2">
            <a:extLst>
              <a:ext uri="{FF2B5EF4-FFF2-40B4-BE49-F238E27FC236}">
                <a16:creationId xmlns:a16="http://schemas.microsoft.com/office/drawing/2014/main" id="{17EE2A99-F472-41D8-9DBE-BCC37F86E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498655"/>
            <a:ext cx="5067300" cy="49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>
            <a:extLst>
              <a:ext uri="{FF2B5EF4-FFF2-40B4-BE49-F238E27FC236}">
                <a16:creationId xmlns:a16="http://schemas.microsoft.com/office/drawing/2014/main" id="{8FF58DA4-781C-457A-A484-49569A0DD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409" y="1505545"/>
            <a:ext cx="5143500" cy="5037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7902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3E82361-A4CF-468E-AC27-D7DE1C188B14}"/>
              </a:ext>
            </a:extLst>
          </p:cNvPr>
          <p:cNvGrpSpPr/>
          <p:nvPr/>
        </p:nvGrpSpPr>
        <p:grpSpPr>
          <a:xfrm>
            <a:off x="321746" y="339342"/>
            <a:ext cx="73554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EC491553-174F-4362-9005-D077B8E52970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A434CA86-AAB0-4941-8EEA-42D1A5A56856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Gaussian Mixture Models with 15 Clusters</a:t>
              </a:r>
            </a:p>
          </p:txBody>
        </p:sp>
      </p:grpSp>
      <p:pic>
        <p:nvPicPr>
          <p:cNvPr id="21506" name="Picture 2">
            <a:extLst>
              <a:ext uri="{FF2B5EF4-FFF2-40B4-BE49-F238E27FC236}">
                <a16:creationId xmlns:a16="http://schemas.microsoft.com/office/drawing/2014/main" id="{A28CFF38-7520-4FA7-916A-567B9A902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87255"/>
            <a:ext cx="5029200" cy="492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7F533127-452A-438D-992F-EAE476E323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498655"/>
            <a:ext cx="5162550" cy="5055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19302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6DD33DE-E438-4801-91B2-5F9D4FD8E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833777"/>
              </p:ext>
            </p:extLst>
          </p:nvPr>
        </p:nvGraphicFramePr>
        <p:xfrm>
          <a:off x="2207453" y="1694161"/>
          <a:ext cx="8279736" cy="4422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39868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4139868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10255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485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963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1422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2457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4236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</a:tbl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A8118445-0E90-4736-BB3D-6E83976E725A}"/>
              </a:ext>
            </a:extLst>
          </p:cNvPr>
          <p:cNvGrpSpPr/>
          <p:nvPr/>
        </p:nvGrpSpPr>
        <p:grpSpPr>
          <a:xfrm>
            <a:off x="321746" y="339342"/>
            <a:ext cx="4497904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DC9E415-1EA5-4916-8146-6D056B277CA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B6DC5A0A-8086-4057-91A8-250124C00762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 err="1"/>
                <a:t>Kmeans</a:t>
              </a:r>
              <a:r>
                <a:rPr lang="en-US" sz="3200" dirty="0"/>
                <a:t> with 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630132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86DD33DE-E438-4801-91B2-5F9D4FD8E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26551"/>
              </p:ext>
            </p:extLst>
          </p:nvPr>
        </p:nvGraphicFramePr>
        <p:xfrm>
          <a:off x="1769303" y="1573564"/>
          <a:ext cx="8279736" cy="442217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139868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4139868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</a:tblGrid>
              <a:tr h="102559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Cluster Number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Number of values clustered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3238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2597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210055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2013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1031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  <a:tr h="679317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Cluster 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684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674566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5DDEDABA-9FFD-4B89-BC70-7810F9337527}"/>
              </a:ext>
            </a:extLst>
          </p:cNvPr>
          <p:cNvGrpSpPr/>
          <p:nvPr/>
        </p:nvGrpSpPr>
        <p:grpSpPr>
          <a:xfrm>
            <a:off x="321746" y="339341"/>
            <a:ext cx="4174054" cy="878569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2204F00-7C40-4218-BE18-0CA597BB094F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48794978-829E-45E2-B550-46E1AAC6425A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GMM with 5 clusters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4907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212E0C3-6EE4-4671-AEFD-DD633B8C3B76}"/>
              </a:ext>
            </a:extLst>
          </p:cNvPr>
          <p:cNvSpPr txBox="1"/>
          <p:nvPr/>
        </p:nvSpPr>
        <p:spPr>
          <a:xfrm>
            <a:off x="927769" y="381000"/>
            <a:ext cx="5322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The Dataset, </a:t>
            </a:r>
            <a:r>
              <a:rPr lang="en-US" sz="2400" dirty="0"/>
              <a:t>Published 2017</a:t>
            </a:r>
            <a:endParaRPr lang="en-US" sz="3600" dirty="0"/>
          </a:p>
        </p:txBody>
      </p:sp>
      <p:pic>
        <p:nvPicPr>
          <p:cNvPr id="4" name="Picture 2" descr="Kaggle - Wikipedia">
            <a:extLst>
              <a:ext uri="{FF2B5EF4-FFF2-40B4-BE49-F238E27FC236}">
                <a16:creationId xmlns:a16="http://schemas.microsoft.com/office/drawing/2014/main" id="{CD3FA135-EBB9-41A3-823E-B62C0567A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6" y="1211192"/>
            <a:ext cx="2640260" cy="1013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51E0CA9-A56D-404C-A930-E7DE8BD20FFF}"/>
              </a:ext>
            </a:extLst>
          </p:cNvPr>
          <p:cNvSpPr txBox="1"/>
          <p:nvPr/>
        </p:nvSpPr>
        <p:spPr>
          <a:xfrm>
            <a:off x="927769" y="2125123"/>
            <a:ext cx="81915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https://www.kaggle.com/nasa/kepler-exoplanet-search-results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66B312-741C-4473-94EC-34FDC4553CF2}"/>
              </a:ext>
            </a:extLst>
          </p:cNvPr>
          <p:cNvSpPr txBox="1"/>
          <p:nvPr/>
        </p:nvSpPr>
        <p:spPr>
          <a:xfrm>
            <a:off x="921580" y="5425404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9, 564 Observations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9732EE-275F-4EAC-BAD7-601274A9899E}"/>
              </a:ext>
            </a:extLst>
          </p:cNvPr>
          <p:cNvSpPr txBox="1"/>
          <p:nvPr/>
        </p:nvSpPr>
        <p:spPr>
          <a:xfrm>
            <a:off x="921580" y="6010179"/>
            <a:ext cx="5162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49 Features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4AE4873-1B0D-40B8-8CFA-FEEC876C0629}"/>
              </a:ext>
            </a:extLst>
          </p:cNvPr>
          <p:cNvSpPr txBox="1"/>
          <p:nvPr/>
        </p:nvSpPr>
        <p:spPr>
          <a:xfrm>
            <a:off x="891340" y="4315051"/>
            <a:ext cx="110623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https://exoplanetarchive.ipac.caltech.edu/cgi-bin/TblView/nph-tblView?app=ExoTbls&amp;config=koi</a:t>
            </a:r>
          </a:p>
        </p:txBody>
      </p:sp>
      <p:pic>
        <p:nvPicPr>
          <p:cNvPr id="15362" name="Picture 2" descr="Symbols of NASA | NASA">
            <a:extLst>
              <a:ext uri="{FF2B5EF4-FFF2-40B4-BE49-F238E27FC236}">
                <a16:creationId xmlns:a16="http://schemas.microsoft.com/office/drawing/2014/main" id="{22BDC52B-E5FC-4A23-9CB0-83E7A9027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288" y="2794164"/>
            <a:ext cx="3105044" cy="1552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3D6D02AE-9B6E-4964-AB92-AF819BFA2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14" y="3029992"/>
            <a:ext cx="1328332" cy="1328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56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DCDDB967-A8EF-4ADC-B590-40884300CA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227221"/>
              </p:ext>
            </p:extLst>
          </p:nvPr>
        </p:nvGraphicFramePr>
        <p:xfrm>
          <a:off x="1816762" y="1313571"/>
          <a:ext cx="9036335" cy="30606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96143029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65218756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983158208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5 Clusters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15 Clusters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4992904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/>
                        <a:t>Kmeans</a:t>
                      </a:r>
                      <a:r>
                        <a:rPr lang="en-US" sz="2800" dirty="0"/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376658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Gaussian Mixture Models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.03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3276202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Hierarchal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428776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CAB52D-A592-4C2F-990E-79406EA09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406353"/>
              </p:ext>
            </p:extLst>
          </p:nvPr>
        </p:nvGraphicFramePr>
        <p:xfrm>
          <a:off x="1816762" y="4544806"/>
          <a:ext cx="9036335" cy="1934621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891129">
                  <a:extLst>
                    <a:ext uri="{9D8B030D-6E8A-4147-A177-3AD203B41FA5}">
                      <a16:colId xmlns:a16="http://schemas.microsoft.com/office/drawing/2014/main" val="1156367734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3656816874"/>
                    </a:ext>
                  </a:extLst>
                </a:gridCol>
                <a:gridCol w="2572603">
                  <a:extLst>
                    <a:ext uri="{9D8B030D-6E8A-4147-A177-3AD203B41FA5}">
                      <a16:colId xmlns:a16="http://schemas.microsoft.com/office/drawing/2014/main" val="119613604"/>
                    </a:ext>
                  </a:extLst>
                </a:gridCol>
              </a:tblGrid>
              <a:tr h="770953"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Eps 5 and </a:t>
                      </a:r>
                      <a:r>
                        <a:rPr lang="en-US" sz="2400" dirty="0" err="1"/>
                        <a:t>min_sample</a:t>
                      </a:r>
                      <a:r>
                        <a:rPr lang="en-US" sz="2400" dirty="0"/>
                        <a:t> 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Silhouette Score</a:t>
                      </a:r>
                    </a:p>
                    <a:p>
                      <a:pPr algn="ctr"/>
                      <a:r>
                        <a:rPr lang="en-US" sz="2400" dirty="0"/>
                        <a:t>Eps 7 and </a:t>
                      </a:r>
                      <a:r>
                        <a:rPr lang="en-US" sz="2400" dirty="0" err="1"/>
                        <a:t>min_sample</a:t>
                      </a:r>
                      <a:r>
                        <a:rPr lang="en-US" sz="2400" dirty="0"/>
                        <a:t> 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5983778"/>
                  </a:ext>
                </a:extLst>
              </a:tr>
              <a:tr h="745901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DBSCAN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.21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/>
                        <a:t>.13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74921577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3181109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Silhouette Scores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0068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6313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34ABE0A-8075-4D6A-9BFB-D91E6C92F4EA}"/>
              </a:ext>
            </a:extLst>
          </p:cNvPr>
          <p:cNvGrpSpPr/>
          <p:nvPr/>
        </p:nvGrpSpPr>
        <p:grpSpPr>
          <a:xfrm>
            <a:off x="321746" y="339342"/>
            <a:ext cx="3181109" cy="803658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8D5B6417-AD68-4495-8B57-CF4C6CB9DB6A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ectangle: Rounded Corners 4">
              <a:extLst>
                <a:ext uri="{FF2B5EF4-FFF2-40B4-BE49-F238E27FC236}">
                  <a16:creationId xmlns:a16="http://schemas.microsoft.com/office/drawing/2014/main" id="{CE84CE7F-0E6F-45AF-A9ED-6A032A09401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r>
                <a:rPr lang="en-US" sz="3200" dirty="0"/>
                <a:t>Conclusion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615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522468" y="4319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424815" y="799460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dirty="0">
                <a:latin typeface="+mj-lt"/>
                <a:ea typeface="+mj-ea"/>
                <a:cs typeface="+mj-cs"/>
              </a:rPr>
              <a:t>Target Audience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90505568"/>
              </p:ext>
            </p:extLst>
          </p:nvPr>
        </p:nvGraphicFramePr>
        <p:xfrm>
          <a:off x="424815" y="2136015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3DC70FE3-777B-4E85-82ED-939589A6F45D}"/>
              </a:ext>
            </a:extLst>
          </p:cNvPr>
          <p:cNvGrpSpPr/>
          <p:nvPr/>
        </p:nvGrpSpPr>
        <p:grpSpPr>
          <a:xfrm>
            <a:off x="424815" y="5403762"/>
            <a:ext cx="3438906" cy="994500"/>
            <a:chOff x="0" y="2212758"/>
            <a:chExt cx="3438906" cy="994500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3207AB3E-164D-4032-9C52-D39EC031CAF3}"/>
                </a:ext>
              </a:extLst>
            </p:cNvPr>
            <p:cNvSpPr/>
            <p:nvPr/>
          </p:nvSpPr>
          <p:spPr>
            <a:xfrm>
              <a:off x="0" y="2212758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2" name="Rectangle: Rounded Corners 4">
              <a:extLst>
                <a:ext uri="{FF2B5EF4-FFF2-40B4-BE49-F238E27FC236}">
                  <a16:creationId xmlns:a16="http://schemas.microsoft.com/office/drawing/2014/main" id="{30208BF6-DB4C-4EE6-8142-172E65EDACC0}"/>
                </a:ext>
              </a:extLst>
            </p:cNvPr>
            <p:cNvSpPr txBox="1"/>
            <p:nvPr/>
          </p:nvSpPr>
          <p:spPr>
            <a:xfrm>
              <a:off x="48547" y="2261305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Public Policy Makers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06064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3" r="9090" b="11673"/>
          <a:stretch/>
        </p:blipFill>
        <p:spPr bwMode="auto">
          <a:xfrm>
            <a:off x="3397477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DDADA8-6D43-461C-A359-78B8ABC629F3}"/>
              </a:ext>
            </a:extLst>
          </p:cNvPr>
          <p:cNvSpPr txBox="1"/>
          <p:nvPr/>
        </p:nvSpPr>
        <p:spPr>
          <a:xfrm>
            <a:off x="371094" y="1161288"/>
            <a:ext cx="6124956" cy="102590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Future Considerations</a:t>
            </a:r>
            <a:endParaRPr lang="en-US" sz="4800" dirty="0"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AB3EFF6-9C53-4FA4-AE3B-7B51F56CD2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5463166"/>
              </p:ext>
            </p:extLst>
          </p:nvPr>
        </p:nvGraphicFramePr>
        <p:xfrm>
          <a:off x="509016" y="2718054"/>
          <a:ext cx="3438906" cy="3207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DDD4D27F-5827-40D6-890D-9F68EFC504F9}"/>
              </a:ext>
            </a:extLst>
          </p:cNvPr>
          <p:cNvGrpSpPr/>
          <p:nvPr/>
        </p:nvGrpSpPr>
        <p:grpSpPr>
          <a:xfrm>
            <a:off x="4293337" y="2718054"/>
            <a:ext cx="3438906" cy="994500"/>
            <a:chOff x="0" y="2172879"/>
            <a:chExt cx="3438906" cy="99450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E5DB0D01-A1BD-403C-9B89-58B7826A3D39}"/>
                </a:ext>
              </a:extLst>
            </p:cNvPr>
            <p:cNvSpPr/>
            <p:nvPr/>
          </p:nvSpPr>
          <p:spPr>
            <a:xfrm>
              <a:off x="0" y="2172879"/>
              <a:ext cx="3438906" cy="994500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Rectangle: Rounded Corners 4">
              <a:extLst>
                <a:ext uri="{FF2B5EF4-FFF2-40B4-BE49-F238E27FC236}">
                  <a16:creationId xmlns:a16="http://schemas.microsoft.com/office/drawing/2014/main" id="{8E57C5DF-8865-4ED0-A2BE-BFAB31129A4F}"/>
                </a:ext>
              </a:extLst>
            </p:cNvPr>
            <p:cNvSpPr txBox="1"/>
            <p:nvPr/>
          </p:nvSpPr>
          <p:spPr>
            <a:xfrm>
              <a:off x="57791" y="2221426"/>
              <a:ext cx="3341812" cy="897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5250" tIns="95250" rIns="95250" bIns="95250" numCol="1" spcCol="1270" anchor="ctr" anchorCtr="0">
              <a:noAutofit/>
            </a:bodyPr>
            <a:lstStyle/>
            <a:p>
              <a:pPr marL="0" lvl="0" indent="0" algn="l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500" kern="1200" dirty="0"/>
                <a:t>Class Imbalance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56138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8C2D3FA-934D-404E-B874-621F4D07A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0" y="1665091"/>
            <a:ext cx="6743700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 panose="020B0604020202020204" pitchFamily="34" charset="-128"/>
                <a:ea typeface="Courier New" panose="02070309020205020404" pitchFamily="49" charset="0"/>
              </a:rPr>
              <a:t>'koi_period_err1', 'koi_period_err2', 'koi_time0bk_err1', 'koi_time0bk_err2', 'koi_impact_err1', 'koi_impact_err2', 'koi_duration_err1', 'koi_duration_err2', 'koi_depth_err1', 'koi_depth_err2', 'koi_prad_err1', 'koi_prad_err2', 'koi_insol_err1', 'koi_insol_err2', 'koi_steff_err1', 'koi_steff_err2', 'koi_slogg_err1', 'koi_slogg_err2', 'koi_srad_err1', 'koi_srad_err2'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" name="Picture 3" descr="Remiloth sentient planet (Rimor Universe) | Memory Gamma ...">
            <a:extLst>
              <a:ext uri="{FF2B5EF4-FFF2-40B4-BE49-F238E27FC236}">
                <a16:creationId xmlns:a16="http://schemas.microsoft.com/office/drawing/2014/main" id="{36C1BA4F-6005-41B0-9B37-DC68BC7FB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ED7D8667-9762-40C0-8EE2-02BB697FD5C9}"/>
              </a:ext>
            </a:extLst>
          </p:cNvPr>
          <p:cNvGrpSpPr/>
          <p:nvPr/>
        </p:nvGrpSpPr>
        <p:grpSpPr>
          <a:xfrm>
            <a:off x="465794" y="500277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059A02A-EA0A-4A4E-B4E5-71A2AB418964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9" name="Rectangle: Rounded Corners 4">
              <a:extLst>
                <a:ext uri="{FF2B5EF4-FFF2-40B4-BE49-F238E27FC236}">
                  <a16:creationId xmlns:a16="http://schemas.microsoft.com/office/drawing/2014/main" id="{49F3FE8B-A911-4FFF-968A-0280110AB259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Error Features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6551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>
            <a:extLst>
              <a:ext uri="{FF2B5EF4-FFF2-40B4-BE49-F238E27FC236}">
                <a16:creationId xmlns:a16="http://schemas.microsoft.com/office/drawing/2014/main" id="{ABD91950-87E3-4476-9669-694A7ECF2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91" y="1094337"/>
            <a:ext cx="5067301" cy="581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>
            <a:extLst>
              <a:ext uri="{FF2B5EF4-FFF2-40B4-BE49-F238E27FC236}">
                <a16:creationId xmlns:a16="http://schemas.microsoft.com/office/drawing/2014/main" id="{1562D64C-7F64-4875-90C2-DAEF77611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2789" y="1225726"/>
            <a:ext cx="5267323" cy="568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4FB6A73-7CA0-4C16-AB30-C15561DE5D58}"/>
              </a:ext>
            </a:extLst>
          </p:cNvPr>
          <p:cNvGrpSpPr/>
          <p:nvPr/>
        </p:nvGrpSpPr>
        <p:grpSpPr>
          <a:xfrm>
            <a:off x="438391" y="163408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B90E298-1BF7-413A-BD21-B8AF9CF3079B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DD413722-E28D-48DA-B367-D0AC43FA157E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Missing Values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994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>
            <a:extLst>
              <a:ext uri="{FF2B5EF4-FFF2-40B4-BE49-F238E27FC236}">
                <a16:creationId xmlns:a16="http://schemas.microsoft.com/office/drawing/2014/main" id="{401EB2C4-D76A-4F16-93DA-F49257B65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45" y="1535321"/>
            <a:ext cx="5242732" cy="445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613E338-CDE7-4292-8801-C23691AF1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325" y="1535321"/>
            <a:ext cx="5087983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941FB69-5F40-4064-94CB-83F34F73DA4E}"/>
              </a:ext>
            </a:extLst>
          </p:cNvPr>
          <p:cNvGrpSpPr/>
          <p:nvPr/>
        </p:nvGrpSpPr>
        <p:grpSpPr>
          <a:xfrm>
            <a:off x="481052" y="289955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A4413A4-9D71-476F-8D7C-CBB8F74B29FC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BBD3165D-0AFE-4063-A7A8-AD05375D7491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Outliers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1395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A52A5AEB-2DB4-40BC-8DFD-128C0819BB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477565" y="-18161"/>
            <a:ext cx="8714435" cy="6894321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>
            <a:extLst>
              <a:ext uri="{FF2B5EF4-FFF2-40B4-BE49-F238E27FC236}">
                <a16:creationId xmlns:a16="http://schemas.microsoft.com/office/drawing/2014/main" id="{800187C2-E691-4DE6-879F-647E6EBE0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56" y="1101001"/>
            <a:ext cx="5371944" cy="56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>
            <a:extLst>
              <a:ext uri="{FF2B5EF4-FFF2-40B4-BE49-F238E27FC236}">
                <a16:creationId xmlns:a16="http://schemas.microsoft.com/office/drawing/2014/main" id="{304BAC68-316E-47FD-85EE-A51F457BA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140" y="1101000"/>
            <a:ext cx="5510719" cy="57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156EB808-C69A-47CC-A4A9-794715BD7B06}"/>
              </a:ext>
            </a:extLst>
          </p:cNvPr>
          <p:cNvGrpSpPr/>
          <p:nvPr/>
        </p:nvGrpSpPr>
        <p:grpSpPr>
          <a:xfrm>
            <a:off x="343056" y="111951"/>
            <a:ext cx="4952518" cy="767520"/>
            <a:chOff x="0" y="1525"/>
            <a:chExt cx="4952518" cy="767520"/>
          </a:xfrm>
          <a:scene3d>
            <a:camera prst="orthographicFront"/>
            <a:lightRig rig="chilly" dir="t"/>
          </a:scene3d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D4F6600-556F-47E7-98F5-65C1898E1A41}"/>
                </a:ext>
              </a:extLst>
            </p:cNvPr>
            <p:cNvSpPr/>
            <p:nvPr/>
          </p:nvSpPr>
          <p:spPr>
            <a:xfrm>
              <a:off x="0" y="1525"/>
              <a:ext cx="4952518" cy="767520"/>
            </a:xfrm>
            <a:prstGeom prst="roundRect">
              <a:avLst/>
            </a:prstGeom>
            <a:sp3d prstMaterial="translucentPowder">
              <a:bevelT w="127000" h="25400" prst="softRound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02CB28BE-753F-4A6D-878D-EC1DAFDD5268}"/>
                </a:ext>
              </a:extLst>
            </p:cNvPr>
            <p:cNvSpPr txBox="1"/>
            <p:nvPr/>
          </p:nvSpPr>
          <p:spPr>
            <a:xfrm>
              <a:off x="37467" y="38992"/>
              <a:ext cx="4877584" cy="692586"/>
            </a:xfrm>
            <a:prstGeom prst="rect">
              <a:avLst/>
            </a:prstGeom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200" kern="1200" dirty="0"/>
                <a:t>Correlations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399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94232774-41DD-4B50-9BD8-8532B9B91F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312355" y="0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68C2A9F-723F-45C2-A424-4C15D8BE9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51" y="281594"/>
            <a:ext cx="6633950" cy="657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C2986AC-47B3-4086-A3F3-4ADA0183413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09735611"/>
              </p:ext>
            </p:extLst>
          </p:nvPr>
        </p:nvGraphicFramePr>
        <p:xfrm>
          <a:off x="7656927" y="1714500"/>
          <a:ext cx="4038600" cy="3162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34044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miloth sentient planet (Rimor Universe) | Memory Gamma ...">
            <a:extLst>
              <a:ext uri="{FF2B5EF4-FFF2-40B4-BE49-F238E27FC236}">
                <a16:creationId xmlns:a16="http://schemas.microsoft.com/office/drawing/2014/main" id="{7813FC71-3571-46A5-8CFF-F9369B1239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870" r="9089" b="14207"/>
          <a:stretch/>
        </p:blipFill>
        <p:spPr bwMode="auto">
          <a:xfrm>
            <a:off x="3502855" y="-1"/>
            <a:ext cx="8689145" cy="6874313"/>
          </a:xfrm>
          <a:prstGeom prst="rect">
            <a:avLst/>
          </a:prstGeom>
          <a:noFill/>
          <a:effectLst>
            <a:outerShdw dist="50800" dir="5400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F9A2096E-BC97-45E0-AA4A-C875B0FFD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84" y="172026"/>
            <a:ext cx="8345534" cy="651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20547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475</Words>
  <Application>Microsoft Office PowerPoint</Application>
  <PresentationFormat>Widescreen</PresentationFormat>
  <Paragraphs>142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 Unicode MS</vt:lpstr>
      <vt:lpstr>Arial</vt:lpstr>
      <vt:lpstr>Calibri</vt:lpstr>
      <vt:lpstr>Calibri Light</vt:lpstr>
      <vt:lpstr>Office Theme</vt:lpstr>
      <vt:lpstr>Discovering Exoplanets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Exoplanets</dc:title>
  <dc:creator>Lawrence Quesada</dc:creator>
  <cp:lastModifiedBy>Lawrence Quesada</cp:lastModifiedBy>
  <cp:revision>15</cp:revision>
  <dcterms:created xsi:type="dcterms:W3CDTF">2020-09-30T20:05:16Z</dcterms:created>
  <dcterms:modified xsi:type="dcterms:W3CDTF">2020-10-01T01:20:03Z</dcterms:modified>
</cp:coreProperties>
</file>